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93" r:id="rId2"/>
    <p:sldId id="300" r:id="rId3"/>
    <p:sldId id="295" r:id="rId4"/>
    <p:sldId id="301" r:id="rId5"/>
    <p:sldId id="302" r:id="rId6"/>
    <p:sldId id="306" r:id="rId7"/>
    <p:sldId id="307" r:id="rId8"/>
    <p:sldId id="303" r:id="rId9"/>
    <p:sldId id="304" r:id="rId10"/>
    <p:sldId id="308" r:id="rId11"/>
    <p:sldId id="309" r:id="rId12"/>
    <p:sldId id="298"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FCE3B-B996-42BC-9C77-7F8DCF3E701A}" v="27" dt="2025-01-31T16:35:57.948"/>
    <p1510:client id="{4EA0AA24-3115-2D0F-3AE1-54E88AA26A96}" v="1080" dt="2025-02-01T01:01:06.562"/>
    <p1510:client id="{C4FC5D1E-3913-4AE6-BB3E-4E0E89769232}" v="71" dt="2025-01-31T14:17:0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835" y="6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 ENRIQUE RAMIREZ FLOR" userId="d43e531d-7778-455d-82b2-fcfdbe2471d2" providerId="ADAL" clId="{9D6DEF57-81E9-4700-B951-E0975D6776BD}"/>
    <pc:docChg chg="undo custSel modSld">
      <pc:chgData name="TE. ENRIQUE RAMIREZ FLOR" userId="d43e531d-7778-455d-82b2-fcfdbe2471d2" providerId="ADAL" clId="{9D6DEF57-81E9-4700-B951-E0975D6776BD}" dt="2025-01-28T14:27:19.560" v="238" actId="1076"/>
      <pc:docMkLst>
        <pc:docMk/>
      </pc:docMkLst>
      <pc:sldChg chg="addSp modSp mod">
        <pc:chgData name="TE. ENRIQUE RAMIREZ FLOR" userId="d43e531d-7778-455d-82b2-fcfdbe2471d2" providerId="ADAL" clId="{9D6DEF57-81E9-4700-B951-E0975D6776BD}" dt="2025-01-28T14:23:22.216" v="72" actId="1035"/>
        <pc:sldMkLst>
          <pc:docMk/>
          <pc:sldMk cId="4060368361" sldId="278"/>
        </pc:sldMkLst>
      </pc:sldChg>
      <pc:sldChg chg="addSp modSp mod">
        <pc:chgData name="TE. ENRIQUE RAMIREZ FLOR" userId="d43e531d-7778-455d-82b2-fcfdbe2471d2" providerId="ADAL" clId="{9D6DEF57-81E9-4700-B951-E0975D6776BD}" dt="2025-01-28T14:23:58.922" v="125" actId="1036"/>
        <pc:sldMkLst>
          <pc:docMk/>
          <pc:sldMk cId="3189797916" sldId="279"/>
        </pc:sldMkLst>
      </pc:sldChg>
      <pc:sldChg chg="addSp modSp mod">
        <pc:chgData name="TE. ENRIQUE RAMIREZ FLOR" userId="d43e531d-7778-455d-82b2-fcfdbe2471d2" providerId="ADAL" clId="{9D6DEF57-81E9-4700-B951-E0975D6776BD}" dt="2025-01-28T14:25:27.011" v="209" actId="1037"/>
        <pc:sldMkLst>
          <pc:docMk/>
          <pc:sldMk cId="2890451593" sldId="280"/>
        </pc:sldMkLst>
      </pc:sldChg>
      <pc:sldChg chg="addSp modSp mod">
        <pc:chgData name="TE. ENRIQUE RAMIREZ FLOR" userId="d43e531d-7778-455d-82b2-fcfdbe2471d2" providerId="ADAL" clId="{9D6DEF57-81E9-4700-B951-E0975D6776BD}" dt="2025-01-28T14:24:41.529" v="141" actId="1038"/>
        <pc:sldMkLst>
          <pc:docMk/>
          <pc:sldMk cId="487914650" sldId="281"/>
        </pc:sldMkLst>
      </pc:sldChg>
      <pc:sldChg chg="addSp modSp mod">
        <pc:chgData name="TE. ENRIQUE RAMIREZ FLOR" userId="d43e531d-7778-455d-82b2-fcfdbe2471d2" providerId="ADAL" clId="{9D6DEF57-81E9-4700-B951-E0975D6776BD}" dt="2025-01-28T14:25:09.430" v="155" actId="1038"/>
        <pc:sldMkLst>
          <pc:docMk/>
          <pc:sldMk cId="1590850238" sldId="282"/>
        </pc:sldMkLst>
      </pc:sldChg>
      <pc:sldChg chg="addSp modSp mod">
        <pc:chgData name="TE. ENRIQUE RAMIREZ FLOR" userId="d43e531d-7778-455d-82b2-fcfdbe2471d2" providerId="ADAL" clId="{9D6DEF57-81E9-4700-B951-E0975D6776BD}" dt="2025-01-28T14:27:19.560" v="238" actId="1076"/>
        <pc:sldMkLst>
          <pc:docMk/>
          <pc:sldMk cId="2714531864" sldId="283"/>
        </pc:sldMkLst>
      </pc:sldChg>
      <pc:sldChg chg="addSp modSp mod">
        <pc:chgData name="TE. ENRIQUE RAMIREZ FLOR" userId="d43e531d-7778-455d-82b2-fcfdbe2471d2" providerId="ADAL" clId="{9D6DEF57-81E9-4700-B951-E0975D6776BD}" dt="2025-01-28T14:26:23.260" v="225" actId="207"/>
        <pc:sldMkLst>
          <pc:docMk/>
          <pc:sldMk cId="4051874396" sldId="288"/>
        </pc:sldMkLst>
      </pc:sldChg>
    </pc:docChg>
  </pc:docChgLst>
  <pc:docChgLst>
    <pc:chgData name="TE. ENRIQUE RAMIREZ FLOR" userId="d43e531d-7778-455d-82b2-fcfdbe2471d2" providerId="ADAL" clId="{421FCE3B-B996-42BC-9C77-7F8DCF3E701A}"/>
    <pc:docChg chg="undo redo custSel addSld delSld modSld sldOrd">
      <pc:chgData name="TE. ENRIQUE RAMIREZ FLOR" userId="d43e531d-7778-455d-82b2-fcfdbe2471d2" providerId="ADAL" clId="{421FCE3B-B996-42BC-9C77-7F8DCF3E701A}" dt="2025-01-31T16:43:51.947" v="654" actId="14100"/>
      <pc:docMkLst>
        <pc:docMk/>
      </pc:docMkLst>
      <pc:sldChg chg="modSp mod">
        <pc:chgData name="TE. ENRIQUE RAMIREZ FLOR" userId="d43e531d-7778-455d-82b2-fcfdbe2471d2" providerId="ADAL" clId="{421FCE3B-B996-42BC-9C77-7F8DCF3E701A}" dt="2025-01-31T14:38:19.283" v="63" actId="20577"/>
        <pc:sldMkLst>
          <pc:docMk/>
          <pc:sldMk cId="2233502611" sldId="293"/>
        </pc:sldMkLst>
        <pc:spChg chg="mod">
          <ac:chgData name="TE. ENRIQUE RAMIREZ FLOR" userId="d43e531d-7778-455d-82b2-fcfdbe2471d2" providerId="ADAL" clId="{421FCE3B-B996-42BC-9C77-7F8DCF3E701A}" dt="2025-01-31T14:38:11.812" v="51" actId="122"/>
          <ac:spMkLst>
            <pc:docMk/>
            <pc:sldMk cId="2233502611" sldId="293"/>
            <ac:spMk id="2" creationId="{6D8A330B-16B5-DAEA-B9D1-74F3F2D9F934}"/>
          </ac:spMkLst>
        </pc:spChg>
        <pc:spChg chg="mod">
          <ac:chgData name="TE. ENRIQUE RAMIREZ FLOR" userId="d43e531d-7778-455d-82b2-fcfdbe2471d2" providerId="ADAL" clId="{421FCE3B-B996-42BC-9C77-7F8DCF3E701A}" dt="2025-01-31T14:38:19.283" v="63" actId="20577"/>
          <ac:spMkLst>
            <pc:docMk/>
            <pc:sldMk cId="2233502611" sldId="293"/>
            <ac:spMk id="3" creationId="{08FC3B0E-EE98-8592-5D0B-4E1F505B48E9}"/>
          </ac:spMkLst>
        </pc:spChg>
      </pc:sldChg>
      <pc:sldChg chg="addSp delSp modSp mod">
        <pc:chgData name="TE. ENRIQUE RAMIREZ FLOR" userId="d43e531d-7778-455d-82b2-fcfdbe2471d2" providerId="ADAL" clId="{421FCE3B-B996-42BC-9C77-7F8DCF3E701A}" dt="2025-01-31T16:43:51.947" v="654" actId="14100"/>
        <pc:sldMkLst>
          <pc:docMk/>
          <pc:sldMk cId="2067463842" sldId="295"/>
        </pc:sldMkLst>
        <pc:spChg chg="add mod">
          <ac:chgData name="TE. ENRIQUE RAMIREZ FLOR" userId="d43e531d-7778-455d-82b2-fcfdbe2471d2" providerId="ADAL" clId="{421FCE3B-B996-42BC-9C77-7F8DCF3E701A}" dt="2025-01-31T16:43:51.947" v="654" actId="14100"/>
          <ac:spMkLst>
            <pc:docMk/>
            <pc:sldMk cId="2067463842" sldId="295"/>
            <ac:spMk id="2" creationId="{7CDFE88C-17DF-E493-DEF9-46295CC0584B}"/>
          </ac:spMkLst>
        </pc:spChg>
        <pc:spChg chg="del">
          <ac:chgData name="TE. ENRIQUE RAMIREZ FLOR" userId="d43e531d-7778-455d-82b2-fcfdbe2471d2" providerId="ADAL" clId="{421FCE3B-B996-42BC-9C77-7F8DCF3E701A}" dt="2025-01-31T15:23:11.382" v="107" actId="478"/>
          <ac:spMkLst>
            <pc:docMk/>
            <pc:sldMk cId="2067463842" sldId="295"/>
            <ac:spMk id="4" creationId="{8E29EA6F-15D7-207B-7BBF-219E0331A317}"/>
          </ac:spMkLst>
        </pc:spChg>
        <pc:spChg chg="mod">
          <ac:chgData name="TE. ENRIQUE RAMIREZ FLOR" userId="d43e531d-7778-455d-82b2-fcfdbe2471d2" providerId="ADAL" clId="{421FCE3B-B996-42BC-9C77-7F8DCF3E701A}" dt="2025-01-31T16:15:52.824" v="407" actId="403"/>
          <ac:spMkLst>
            <pc:docMk/>
            <pc:sldMk cId="2067463842" sldId="295"/>
            <ac:spMk id="5" creationId="{AB039C96-7B4B-085C-C520-1F9520EA5084}"/>
          </ac:spMkLst>
        </pc:spChg>
        <pc:spChg chg="del">
          <ac:chgData name="TE. ENRIQUE RAMIREZ FLOR" userId="d43e531d-7778-455d-82b2-fcfdbe2471d2" providerId="ADAL" clId="{421FCE3B-B996-42BC-9C77-7F8DCF3E701A}" dt="2025-01-31T15:23:10.032" v="106" actId="478"/>
          <ac:spMkLst>
            <pc:docMk/>
            <pc:sldMk cId="2067463842" sldId="295"/>
            <ac:spMk id="6" creationId="{37972FC8-173E-D22A-7840-C2C357EF74BF}"/>
          </ac:spMkLst>
        </pc:spChg>
        <pc:spChg chg="mod">
          <ac:chgData name="TE. ENRIQUE RAMIREZ FLOR" userId="d43e531d-7778-455d-82b2-fcfdbe2471d2" providerId="ADAL" clId="{421FCE3B-B996-42BC-9C77-7F8DCF3E701A}" dt="2025-01-31T15:29:13.983" v="228" actId="1076"/>
          <ac:spMkLst>
            <pc:docMk/>
            <pc:sldMk cId="2067463842" sldId="295"/>
            <ac:spMk id="7" creationId="{E6B3562C-4339-29BE-AC71-49A3EB1226B9}"/>
          </ac:spMkLst>
        </pc:spChg>
        <pc:spChg chg="del">
          <ac:chgData name="TE. ENRIQUE RAMIREZ FLOR" userId="d43e531d-7778-455d-82b2-fcfdbe2471d2" providerId="ADAL" clId="{421FCE3B-B996-42BC-9C77-7F8DCF3E701A}" dt="2025-01-31T15:23:12.782" v="108" actId="478"/>
          <ac:spMkLst>
            <pc:docMk/>
            <pc:sldMk cId="2067463842" sldId="295"/>
            <ac:spMk id="8" creationId="{E91680F8-BC96-BEC4-814E-E9BE3381821C}"/>
          </ac:spMkLst>
        </pc:spChg>
        <pc:picChg chg="del">
          <ac:chgData name="TE. ENRIQUE RAMIREZ FLOR" userId="d43e531d-7778-455d-82b2-fcfdbe2471d2" providerId="ADAL" clId="{421FCE3B-B996-42BC-9C77-7F8DCF3E701A}" dt="2025-01-31T15:23:07.760" v="105" actId="478"/>
          <ac:picMkLst>
            <pc:docMk/>
            <pc:sldMk cId="2067463842" sldId="295"/>
            <ac:picMk id="9" creationId="{244A0808-1606-954B-614F-039916706A68}"/>
          </ac:picMkLst>
        </pc:picChg>
        <pc:picChg chg="mod">
          <ac:chgData name="TE. ENRIQUE RAMIREZ FLOR" userId="d43e531d-7778-455d-82b2-fcfdbe2471d2" providerId="ADAL" clId="{421FCE3B-B996-42BC-9C77-7F8DCF3E701A}" dt="2025-01-31T15:29:42.574" v="241" actId="1076"/>
          <ac:picMkLst>
            <pc:docMk/>
            <pc:sldMk cId="2067463842" sldId="295"/>
            <ac:picMk id="10" creationId="{3AA1034E-793F-375F-C288-45AFA9B0B742}"/>
          </ac:picMkLst>
        </pc:picChg>
      </pc:sldChg>
      <pc:sldChg chg="del">
        <pc:chgData name="TE. ENRIQUE RAMIREZ FLOR" userId="d43e531d-7778-455d-82b2-fcfdbe2471d2" providerId="ADAL" clId="{421FCE3B-B996-42BC-9C77-7F8DCF3E701A}" dt="2025-01-31T14:38:28.113" v="65" actId="47"/>
        <pc:sldMkLst>
          <pc:docMk/>
          <pc:sldMk cId="2735759847" sldId="296"/>
        </pc:sldMkLst>
      </pc:sldChg>
      <pc:sldChg chg="del">
        <pc:chgData name="TE. ENRIQUE RAMIREZ FLOR" userId="d43e531d-7778-455d-82b2-fcfdbe2471d2" providerId="ADAL" clId="{421FCE3B-B996-42BC-9C77-7F8DCF3E701A}" dt="2025-01-31T14:38:27.788" v="64" actId="47"/>
        <pc:sldMkLst>
          <pc:docMk/>
          <pc:sldMk cId="2845418025" sldId="297"/>
        </pc:sldMkLst>
      </pc:sldChg>
      <pc:sldChg chg="addSp delSp modSp new add del mod ord">
        <pc:chgData name="TE. ENRIQUE RAMIREZ FLOR" userId="d43e531d-7778-455d-82b2-fcfdbe2471d2" providerId="ADAL" clId="{421FCE3B-B996-42BC-9C77-7F8DCF3E701A}" dt="2025-01-31T16:37:45.792" v="653" actId="47"/>
        <pc:sldMkLst>
          <pc:docMk/>
          <pc:sldMk cId="1095594685" sldId="299"/>
        </pc:sldMkLst>
        <pc:spChg chg="del">
          <ac:chgData name="TE. ENRIQUE RAMIREZ FLOR" userId="d43e531d-7778-455d-82b2-fcfdbe2471d2" providerId="ADAL" clId="{421FCE3B-B996-42BC-9C77-7F8DCF3E701A}" dt="2025-01-31T14:43:19.414" v="68" actId="478"/>
          <ac:spMkLst>
            <pc:docMk/>
            <pc:sldMk cId="1095594685" sldId="299"/>
            <ac:spMk id="2" creationId="{B2697510-421D-521A-AB9D-4629C3B55CE4}"/>
          </ac:spMkLst>
        </pc:spChg>
        <pc:spChg chg="del">
          <ac:chgData name="TE. ENRIQUE RAMIREZ FLOR" userId="d43e531d-7778-455d-82b2-fcfdbe2471d2" providerId="ADAL" clId="{421FCE3B-B996-42BC-9C77-7F8DCF3E701A}" dt="2025-01-31T14:43:23.252" v="69" actId="478"/>
          <ac:spMkLst>
            <pc:docMk/>
            <pc:sldMk cId="1095594685" sldId="299"/>
            <ac:spMk id="3" creationId="{5AAE0C10-891C-02F1-9A8B-931BA14C5EE9}"/>
          </ac:spMkLst>
        </pc:spChg>
        <pc:spChg chg="add mod">
          <ac:chgData name="TE. ENRIQUE RAMIREZ FLOR" userId="d43e531d-7778-455d-82b2-fcfdbe2471d2" providerId="ADAL" clId="{421FCE3B-B996-42BC-9C77-7F8DCF3E701A}" dt="2025-01-31T15:22:36.648" v="72" actId="14100"/>
          <ac:spMkLst>
            <pc:docMk/>
            <pc:sldMk cId="1095594685" sldId="299"/>
            <ac:spMk id="5" creationId="{6842E5AF-DFFC-46B3-1C71-EDF07BD44466}"/>
          </ac:spMkLst>
        </pc:spChg>
      </pc:sldChg>
      <pc:sldChg chg="addSp delSp modSp new mod ord">
        <pc:chgData name="TE. ENRIQUE RAMIREZ FLOR" userId="d43e531d-7778-455d-82b2-fcfdbe2471d2" providerId="ADAL" clId="{421FCE3B-B996-42BC-9C77-7F8DCF3E701A}" dt="2025-01-31T16:17:48.271" v="430" actId="1076"/>
        <pc:sldMkLst>
          <pc:docMk/>
          <pc:sldMk cId="3983528711" sldId="300"/>
        </pc:sldMkLst>
        <pc:spChg chg="del mod">
          <ac:chgData name="TE. ENRIQUE RAMIREZ FLOR" userId="d43e531d-7778-455d-82b2-fcfdbe2471d2" providerId="ADAL" clId="{421FCE3B-B996-42BC-9C77-7F8DCF3E701A}" dt="2025-01-31T15:24:32.293" v="124" actId="478"/>
          <ac:spMkLst>
            <pc:docMk/>
            <pc:sldMk cId="3983528711" sldId="300"/>
            <ac:spMk id="2" creationId="{9E93D961-53D6-E40B-4319-663FF1450C12}"/>
          </ac:spMkLst>
        </pc:spChg>
        <pc:spChg chg="del">
          <ac:chgData name="TE. ENRIQUE RAMIREZ FLOR" userId="d43e531d-7778-455d-82b2-fcfdbe2471d2" providerId="ADAL" clId="{421FCE3B-B996-42BC-9C77-7F8DCF3E701A}" dt="2025-01-31T15:24:34.897" v="126" actId="478"/>
          <ac:spMkLst>
            <pc:docMk/>
            <pc:sldMk cId="3983528711" sldId="300"/>
            <ac:spMk id="3" creationId="{BB732C87-27B0-2B20-95B4-7375BE775E49}"/>
          </ac:spMkLst>
        </pc:spChg>
        <pc:spChg chg="add del mod">
          <ac:chgData name="TE. ENRIQUE RAMIREZ FLOR" userId="d43e531d-7778-455d-82b2-fcfdbe2471d2" providerId="ADAL" clId="{421FCE3B-B996-42BC-9C77-7F8DCF3E701A}" dt="2025-01-31T15:24:33.775" v="125" actId="478"/>
          <ac:spMkLst>
            <pc:docMk/>
            <pc:sldMk cId="3983528711" sldId="300"/>
            <ac:spMk id="5" creationId="{3230A865-59FE-EE43-080C-6BFC338468FC}"/>
          </ac:spMkLst>
        </pc:spChg>
        <pc:spChg chg="add del mod">
          <ac:chgData name="TE. ENRIQUE RAMIREZ FLOR" userId="d43e531d-7778-455d-82b2-fcfdbe2471d2" providerId="ADAL" clId="{421FCE3B-B996-42BC-9C77-7F8DCF3E701A}" dt="2025-01-31T15:28:51.373" v="221" actId="21"/>
          <ac:spMkLst>
            <pc:docMk/>
            <pc:sldMk cId="3983528711" sldId="300"/>
            <ac:spMk id="7" creationId="{7CDFE88C-17DF-E493-DEF9-46295CC0584B}"/>
          </ac:spMkLst>
        </pc:spChg>
        <pc:spChg chg="add mod">
          <ac:chgData name="TE. ENRIQUE RAMIREZ FLOR" userId="d43e531d-7778-455d-82b2-fcfdbe2471d2" providerId="ADAL" clId="{421FCE3B-B996-42BC-9C77-7F8DCF3E701A}" dt="2025-01-31T16:17:48.271" v="430" actId="1076"/>
          <ac:spMkLst>
            <pc:docMk/>
            <pc:sldMk cId="3983528711" sldId="300"/>
            <ac:spMk id="9" creationId="{CF24F640-DC79-0697-77E4-E8D30A60DEED}"/>
          </ac:spMkLst>
        </pc:spChg>
        <pc:spChg chg="add mod">
          <ac:chgData name="TE. ENRIQUE RAMIREZ FLOR" userId="d43e531d-7778-455d-82b2-fcfdbe2471d2" providerId="ADAL" clId="{421FCE3B-B996-42BC-9C77-7F8DCF3E701A}" dt="2025-01-31T16:16:00.550" v="411" actId="1076"/>
          <ac:spMkLst>
            <pc:docMk/>
            <pc:sldMk cId="3983528711" sldId="300"/>
            <ac:spMk id="10" creationId="{9AC1B212-2344-F4D3-20D4-5D7E6D326E3E}"/>
          </ac:spMkLst>
        </pc:spChg>
        <pc:spChg chg="add mod">
          <ac:chgData name="TE. ENRIQUE RAMIREZ FLOR" userId="d43e531d-7778-455d-82b2-fcfdbe2471d2" providerId="ADAL" clId="{421FCE3B-B996-42BC-9C77-7F8DCF3E701A}" dt="2025-01-31T16:16:34.479" v="426" actId="1076"/>
          <ac:spMkLst>
            <pc:docMk/>
            <pc:sldMk cId="3983528711" sldId="300"/>
            <ac:spMk id="12" creationId="{4EF6A463-F687-C6EE-E4CF-FA50C159697D}"/>
          </ac:spMkLst>
        </pc:spChg>
      </pc:sldChg>
      <pc:sldChg chg="addSp delSp modSp new mod modClrScheme chgLayout">
        <pc:chgData name="TE. ENRIQUE RAMIREZ FLOR" userId="d43e531d-7778-455d-82b2-fcfdbe2471d2" providerId="ADAL" clId="{421FCE3B-B996-42BC-9C77-7F8DCF3E701A}" dt="2025-01-31T16:34:40.665" v="615" actId="1076"/>
        <pc:sldMkLst>
          <pc:docMk/>
          <pc:sldMk cId="337110479" sldId="301"/>
        </pc:sldMkLst>
        <pc:spChg chg="del">
          <ac:chgData name="TE. ENRIQUE RAMIREZ FLOR" userId="d43e531d-7778-455d-82b2-fcfdbe2471d2" providerId="ADAL" clId="{421FCE3B-B996-42BC-9C77-7F8DCF3E701A}" dt="2025-01-31T15:30:10.448" v="244" actId="478"/>
          <ac:spMkLst>
            <pc:docMk/>
            <pc:sldMk cId="337110479" sldId="301"/>
            <ac:spMk id="2" creationId="{81092DDC-DF05-02AA-1639-705FFEE8E76C}"/>
          </ac:spMkLst>
        </pc:spChg>
        <pc:spChg chg="del">
          <ac:chgData name="TE. ENRIQUE RAMIREZ FLOR" userId="d43e531d-7778-455d-82b2-fcfdbe2471d2" providerId="ADAL" clId="{421FCE3B-B996-42BC-9C77-7F8DCF3E701A}" dt="2025-01-31T15:30:11.296" v="245" actId="478"/>
          <ac:spMkLst>
            <pc:docMk/>
            <pc:sldMk cId="337110479" sldId="301"/>
            <ac:spMk id="3" creationId="{35D2986C-6375-7653-2ABF-3322418F4957}"/>
          </ac:spMkLst>
        </pc:spChg>
        <pc:spChg chg="add del mod">
          <ac:chgData name="TE. ENRIQUE RAMIREZ FLOR" userId="d43e531d-7778-455d-82b2-fcfdbe2471d2" providerId="ADAL" clId="{421FCE3B-B996-42BC-9C77-7F8DCF3E701A}" dt="2025-01-31T15:30:27.121" v="253" actId="478"/>
          <ac:spMkLst>
            <pc:docMk/>
            <pc:sldMk cId="337110479" sldId="301"/>
            <ac:spMk id="1031" creationId="{811C5417-06AE-6C18-8E2A-83272066BC2A}"/>
          </ac:spMkLst>
        </pc:spChg>
        <pc:spChg chg="add del mod">
          <ac:chgData name="TE. ENRIQUE RAMIREZ FLOR" userId="d43e531d-7778-455d-82b2-fcfdbe2471d2" providerId="ADAL" clId="{421FCE3B-B996-42BC-9C77-7F8DCF3E701A}" dt="2025-01-31T15:30:24.149" v="252" actId="26606"/>
          <ac:spMkLst>
            <pc:docMk/>
            <pc:sldMk cId="337110479" sldId="301"/>
            <ac:spMk id="1033" creationId="{4001C2FA-1EC5-8E72-E263-6FA93D548019}"/>
          </ac:spMkLst>
        </pc:spChg>
        <pc:spChg chg="add mod">
          <ac:chgData name="TE. ENRIQUE RAMIREZ FLOR" userId="d43e531d-7778-455d-82b2-fcfdbe2471d2" providerId="ADAL" clId="{421FCE3B-B996-42BC-9C77-7F8DCF3E701A}" dt="2025-01-31T16:06:30.022" v="260" actId="14100"/>
          <ac:spMkLst>
            <pc:docMk/>
            <pc:sldMk cId="337110479" sldId="301"/>
            <ac:spMk id="1035" creationId="{5644CA95-250B-E490-FD0C-871BDB4EEFB2}"/>
          </ac:spMkLst>
        </pc:spChg>
        <pc:spChg chg="add mod">
          <ac:chgData name="TE. ENRIQUE RAMIREZ FLOR" userId="d43e531d-7778-455d-82b2-fcfdbe2471d2" providerId="ADAL" clId="{421FCE3B-B996-42BC-9C77-7F8DCF3E701A}" dt="2025-01-31T16:34:40.665" v="615" actId="1076"/>
          <ac:spMkLst>
            <pc:docMk/>
            <pc:sldMk cId="337110479" sldId="301"/>
            <ac:spMk id="1036" creationId="{286C15A0-1DC2-A8A7-E03D-55990A98FF09}"/>
          </ac:spMkLst>
        </pc:spChg>
        <pc:picChg chg="add mod">
          <ac:chgData name="TE. ENRIQUE RAMIREZ FLOR" userId="d43e531d-7778-455d-82b2-fcfdbe2471d2" providerId="ADAL" clId="{421FCE3B-B996-42BC-9C77-7F8DCF3E701A}" dt="2025-01-31T16:18:18.343" v="435" actId="14100"/>
          <ac:picMkLst>
            <pc:docMk/>
            <pc:sldMk cId="337110479" sldId="301"/>
            <ac:picMk id="1026" creationId="{335CAD04-1E95-48ED-D31F-EC6879DD6800}"/>
          </ac:picMkLst>
        </pc:picChg>
      </pc:sldChg>
      <pc:sldChg chg="new del ord">
        <pc:chgData name="TE. ENRIQUE RAMIREZ FLOR" userId="d43e531d-7778-455d-82b2-fcfdbe2471d2" providerId="ADAL" clId="{421FCE3B-B996-42BC-9C77-7F8DCF3E701A}" dt="2025-01-31T15:24:53.252" v="133" actId="47"/>
        <pc:sldMkLst>
          <pc:docMk/>
          <pc:sldMk cId="2931421587" sldId="301"/>
        </pc:sldMkLst>
      </pc:sldChg>
      <pc:sldChg chg="del">
        <pc:chgData name="TE. ENRIQUE RAMIREZ FLOR" userId="d43e531d-7778-455d-82b2-fcfdbe2471d2" providerId="ADAL" clId="{421FCE3B-B996-42BC-9C77-7F8DCF3E701A}" dt="2025-01-31T14:38:28.486" v="66" actId="47"/>
        <pc:sldMkLst>
          <pc:docMk/>
          <pc:sldMk cId="4033965325" sldId="301"/>
        </pc:sldMkLst>
      </pc:sldChg>
      <pc:sldChg chg="addSp delSp modSp new mod modClrScheme chgLayout">
        <pc:chgData name="TE. ENRIQUE RAMIREZ FLOR" userId="d43e531d-7778-455d-82b2-fcfdbe2471d2" providerId="ADAL" clId="{421FCE3B-B996-42BC-9C77-7F8DCF3E701A}" dt="2025-01-31T16:34:45.241" v="616" actId="1076"/>
        <pc:sldMkLst>
          <pc:docMk/>
          <pc:sldMk cId="1290842306" sldId="302"/>
        </pc:sldMkLst>
        <pc:spChg chg="del">
          <ac:chgData name="TE. ENRIQUE RAMIREZ FLOR" userId="d43e531d-7778-455d-82b2-fcfdbe2471d2" providerId="ADAL" clId="{421FCE3B-B996-42BC-9C77-7F8DCF3E701A}" dt="2025-01-31T16:08:53.303" v="279" actId="478"/>
          <ac:spMkLst>
            <pc:docMk/>
            <pc:sldMk cId="1290842306" sldId="302"/>
            <ac:spMk id="2" creationId="{02F42F7F-4F33-DE66-8953-D15A7EFBA2F6}"/>
          </ac:spMkLst>
        </pc:spChg>
        <pc:spChg chg="del">
          <ac:chgData name="TE. ENRIQUE RAMIREZ FLOR" userId="d43e531d-7778-455d-82b2-fcfdbe2471d2" providerId="ADAL" clId="{421FCE3B-B996-42BC-9C77-7F8DCF3E701A}" dt="2025-01-31T16:08:55.447" v="280" actId="478"/>
          <ac:spMkLst>
            <pc:docMk/>
            <pc:sldMk cId="1290842306" sldId="302"/>
            <ac:spMk id="3" creationId="{49F282BC-2DE4-D26B-EA3E-D84C2B1C5234}"/>
          </ac:spMkLst>
        </pc:spChg>
        <pc:spChg chg="add del mod">
          <ac:chgData name="TE. ENRIQUE RAMIREZ FLOR" userId="d43e531d-7778-455d-82b2-fcfdbe2471d2" providerId="ADAL" clId="{421FCE3B-B996-42BC-9C77-7F8DCF3E701A}" dt="2025-01-31T16:34:45.241" v="616" actId="1076"/>
          <ac:spMkLst>
            <pc:docMk/>
            <pc:sldMk cId="1290842306" sldId="302"/>
            <ac:spMk id="7" creationId="{4BCDF271-14D0-A186-8E91-439AD5CFCD9B}"/>
          </ac:spMkLst>
        </pc:spChg>
        <pc:spChg chg="add">
          <ac:chgData name="TE. ENRIQUE RAMIREZ FLOR" userId="d43e531d-7778-455d-82b2-fcfdbe2471d2" providerId="ADAL" clId="{421FCE3B-B996-42BC-9C77-7F8DCF3E701A}" dt="2025-01-31T16:10:26.716" v="322"/>
          <ac:spMkLst>
            <pc:docMk/>
            <pc:sldMk cId="1290842306" sldId="302"/>
            <ac:spMk id="8" creationId="{E24FFDD0-717F-65FC-7DB5-3FC7F4827633}"/>
          </ac:spMkLst>
        </pc:spChg>
        <pc:spChg chg="add">
          <ac:chgData name="TE. ENRIQUE RAMIREZ FLOR" userId="d43e531d-7778-455d-82b2-fcfdbe2471d2" providerId="ADAL" clId="{421FCE3B-B996-42BC-9C77-7F8DCF3E701A}" dt="2025-01-31T16:10:31.002" v="323"/>
          <ac:spMkLst>
            <pc:docMk/>
            <pc:sldMk cId="1290842306" sldId="302"/>
            <ac:spMk id="9" creationId="{2FDF38CA-59A6-2D87-0E5E-C64F1346C6FA}"/>
          </ac:spMkLst>
        </pc:spChg>
        <pc:spChg chg="add del mod">
          <ac:chgData name="TE. ENRIQUE RAMIREZ FLOR" userId="d43e531d-7778-455d-82b2-fcfdbe2471d2" providerId="ADAL" clId="{421FCE3B-B996-42BC-9C77-7F8DCF3E701A}" dt="2025-01-31T16:09:08.167" v="288" actId="478"/>
          <ac:spMkLst>
            <pc:docMk/>
            <pc:sldMk cId="1290842306" sldId="302"/>
            <ac:spMk id="10" creationId="{C0B5DA98-3981-F0B4-F772-460FFCFFC6B5}"/>
          </ac:spMkLst>
        </pc:spChg>
        <pc:spChg chg="add del">
          <ac:chgData name="TE. ENRIQUE RAMIREZ FLOR" userId="d43e531d-7778-455d-82b2-fcfdbe2471d2" providerId="ADAL" clId="{421FCE3B-B996-42BC-9C77-7F8DCF3E701A}" dt="2025-01-31T16:10:49.594" v="326" actId="478"/>
          <ac:spMkLst>
            <pc:docMk/>
            <pc:sldMk cId="1290842306" sldId="302"/>
            <ac:spMk id="11" creationId="{0D8BABC0-B2F9-CF6B-EA65-E88278817AC8}"/>
          </ac:spMkLst>
        </pc:spChg>
        <pc:spChg chg="add del mod">
          <ac:chgData name="TE. ENRIQUE RAMIREZ FLOR" userId="d43e531d-7778-455d-82b2-fcfdbe2471d2" providerId="ADAL" clId="{421FCE3B-B996-42BC-9C77-7F8DCF3E701A}" dt="2025-01-31T16:09:06.069" v="287" actId="26606"/>
          <ac:spMkLst>
            <pc:docMk/>
            <pc:sldMk cId="1290842306" sldId="302"/>
            <ac:spMk id="12" creationId="{27BF2DA2-472E-3431-C552-6AEB4C0BAA2D}"/>
          </ac:spMkLst>
        </pc:spChg>
        <pc:spChg chg="add mod">
          <ac:chgData name="TE. ENRIQUE RAMIREZ FLOR" userId="d43e531d-7778-455d-82b2-fcfdbe2471d2" providerId="ADAL" clId="{421FCE3B-B996-42BC-9C77-7F8DCF3E701A}" dt="2025-01-31T16:15:11.215" v="394" actId="1076"/>
          <ac:spMkLst>
            <pc:docMk/>
            <pc:sldMk cId="1290842306" sldId="302"/>
            <ac:spMk id="14" creationId="{7B8DD071-F3F8-2A28-B861-D18683D16F5F}"/>
          </ac:spMkLst>
        </pc:spChg>
        <pc:spChg chg="add del mod">
          <ac:chgData name="TE. ENRIQUE RAMIREZ FLOR" userId="d43e531d-7778-455d-82b2-fcfdbe2471d2" providerId="ADAL" clId="{421FCE3B-B996-42BC-9C77-7F8DCF3E701A}" dt="2025-01-31T16:09:10.006" v="289" actId="478"/>
          <ac:spMkLst>
            <pc:docMk/>
            <pc:sldMk cId="1290842306" sldId="302"/>
            <ac:spMk id="15" creationId="{E105D020-ABFA-091F-7078-6526DEC4E1DB}"/>
          </ac:spMkLst>
        </pc:spChg>
        <pc:picChg chg="add mod">
          <ac:chgData name="TE. ENRIQUE RAMIREZ FLOR" userId="d43e531d-7778-455d-82b2-fcfdbe2471d2" providerId="ADAL" clId="{421FCE3B-B996-42BC-9C77-7F8DCF3E701A}" dt="2025-01-31T16:18:27.135" v="438" actId="1076"/>
          <ac:picMkLst>
            <pc:docMk/>
            <pc:sldMk cId="1290842306" sldId="302"/>
            <ac:picMk id="5" creationId="{23F1B7D7-502D-2D00-646C-818DF085D925}"/>
          </ac:picMkLst>
        </pc:picChg>
      </pc:sldChg>
      <pc:sldChg chg="addSp delSp modSp new mod modClrScheme chgLayout">
        <pc:chgData name="TE. ENRIQUE RAMIREZ FLOR" userId="d43e531d-7778-455d-82b2-fcfdbe2471d2" providerId="ADAL" clId="{421FCE3B-B996-42BC-9C77-7F8DCF3E701A}" dt="2025-01-31T16:14:51.863" v="388" actId="14100"/>
        <pc:sldMkLst>
          <pc:docMk/>
          <pc:sldMk cId="1122415105" sldId="303"/>
        </pc:sldMkLst>
        <pc:spChg chg="del">
          <ac:chgData name="TE. ENRIQUE RAMIREZ FLOR" userId="d43e531d-7778-455d-82b2-fcfdbe2471d2" providerId="ADAL" clId="{421FCE3B-B996-42BC-9C77-7F8DCF3E701A}" dt="2025-01-31T16:13:20.182" v="347" actId="26606"/>
          <ac:spMkLst>
            <pc:docMk/>
            <pc:sldMk cId="1122415105" sldId="303"/>
            <ac:spMk id="2" creationId="{8BDDE596-07A2-8A62-7456-FF43B7D88AFE}"/>
          </ac:spMkLst>
        </pc:spChg>
        <pc:spChg chg="del">
          <ac:chgData name="TE. ENRIQUE RAMIREZ FLOR" userId="d43e531d-7778-455d-82b2-fcfdbe2471d2" providerId="ADAL" clId="{421FCE3B-B996-42BC-9C77-7F8DCF3E701A}" dt="2025-01-31T16:13:12.439" v="342" actId="478"/>
          <ac:spMkLst>
            <pc:docMk/>
            <pc:sldMk cId="1122415105" sldId="303"/>
            <ac:spMk id="3" creationId="{39380847-B715-7BA9-FC0F-22FAF49882A8}"/>
          </ac:spMkLst>
        </pc:spChg>
        <pc:spChg chg="del">
          <ac:chgData name="TE. ENRIQUE RAMIREZ FLOR" userId="d43e531d-7778-455d-82b2-fcfdbe2471d2" providerId="ADAL" clId="{421FCE3B-B996-42BC-9C77-7F8DCF3E701A}" dt="2025-01-31T16:13:20.182" v="347" actId="26606"/>
          <ac:spMkLst>
            <pc:docMk/>
            <pc:sldMk cId="1122415105" sldId="303"/>
            <ac:spMk id="4" creationId="{0CFAF283-8211-1166-3940-3F4A60836865}"/>
          </ac:spMkLst>
        </pc:spChg>
        <pc:spChg chg="add del">
          <ac:chgData name="TE. ENRIQUE RAMIREZ FLOR" userId="d43e531d-7778-455d-82b2-fcfdbe2471d2" providerId="ADAL" clId="{421FCE3B-B996-42BC-9C77-7F8DCF3E701A}" dt="2025-01-31T16:13:39.319" v="352" actId="26606"/>
          <ac:spMkLst>
            <pc:docMk/>
            <pc:sldMk cId="1122415105" sldId="303"/>
            <ac:spMk id="11" creationId="{89FE0CF4-F27C-C1B8-EB65-E0CB3E09866D}"/>
          </ac:spMkLst>
        </pc:spChg>
        <pc:spChg chg="add del mod">
          <ac:chgData name="TE. ENRIQUE RAMIREZ FLOR" userId="d43e531d-7778-455d-82b2-fcfdbe2471d2" providerId="ADAL" clId="{421FCE3B-B996-42BC-9C77-7F8DCF3E701A}" dt="2025-01-31T16:13:39.319" v="352" actId="26606"/>
          <ac:spMkLst>
            <pc:docMk/>
            <pc:sldMk cId="1122415105" sldId="303"/>
            <ac:spMk id="13" creationId="{0CBB1E8F-FD3B-3857-D1A3-19497241A9E2}"/>
          </ac:spMkLst>
        </pc:spChg>
        <pc:spChg chg="add mod">
          <ac:chgData name="TE. ENRIQUE RAMIREZ FLOR" userId="d43e531d-7778-455d-82b2-fcfdbe2471d2" providerId="ADAL" clId="{421FCE3B-B996-42BC-9C77-7F8DCF3E701A}" dt="2025-01-31T16:14:44.359" v="384" actId="14100"/>
          <ac:spMkLst>
            <pc:docMk/>
            <pc:sldMk cId="1122415105" sldId="303"/>
            <ac:spMk id="18" creationId="{47B9B005-5B3C-DECF-87B4-4F06FFFFD139}"/>
          </ac:spMkLst>
        </pc:spChg>
        <pc:spChg chg="add del mod">
          <ac:chgData name="TE. ENRIQUE RAMIREZ FLOR" userId="d43e531d-7778-455d-82b2-fcfdbe2471d2" providerId="ADAL" clId="{421FCE3B-B996-42BC-9C77-7F8DCF3E701A}" dt="2025-01-31T16:14:12.119" v="360" actId="478"/>
          <ac:spMkLst>
            <pc:docMk/>
            <pc:sldMk cId="1122415105" sldId="303"/>
            <ac:spMk id="20" creationId="{A98F03A8-F229-A3E5-5344-EE7F86446FB0}"/>
          </ac:spMkLst>
        </pc:spChg>
        <pc:spChg chg="add del mod">
          <ac:chgData name="TE. ENRIQUE RAMIREZ FLOR" userId="d43e531d-7778-455d-82b2-fcfdbe2471d2" providerId="ADAL" clId="{421FCE3B-B996-42BC-9C77-7F8DCF3E701A}" dt="2025-01-31T16:14:08.632" v="358" actId="478"/>
          <ac:spMkLst>
            <pc:docMk/>
            <pc:sldMk cId="1122415105" sldId="303"/>
            <ac:spMk id="22" creationId="{ADF6ACBD-5DE1-4E38-7B57-EDBB19CE13A6}"/>
          </ac:spMkLst>
        </pc:spChg>
        <pc:spChg chg="add del mod">
          <ac:chgData name="TE. ENRIQUE RAMIREZ FLOR" userId="d43e531d-7778-455d-82b2-fcfdbe2471d2" providerId="ADAL" clId="{421FCE3B-B996-42BC-9C77-7F8DCF3E701A}" dt="2025-01-31T16:14:10.743" v="359" actId="478"/>
          <ac:spMkLst>
            <pc:docMk/>
            <pc:sldMk cId="1122415105" sldId="303"/>
            <ac:spMk id="24" creationId="{E42ACB80-6C86-0ECA-4F1C-4A0DB6B11A68}"/>
          </ac:spMkLst>
        </pc:spChg>
        <pc:picChg chg="add mod modCrop">
          <ac:chgData name="TE. ENRIQUE RAMIREZ FLOR" userId="d43e531d-7778-455d-82b2-fcfdbe2471d2" providerId="ADAL" clId="{421FCE3B-B996-42BC-9C77-7F8DCF3E701A}" dt="2025-01-31T16:14:51.863" v="388" actId="14100"/>
          <ac:picMkLst>
            <pc:docMk/>
            <pc:sldMk cId="1122415105" sldId="303"/>
            <ac:picMk id="6" creationId="{229D07BC-4605-47B1-AF30-6C538B02D85C}"/>
          </ac:picMkLst>
        </pc:picChg>
      </pc:sldChg>
      <pc:sldChg chg="addSp delSp modSp new mod modClrScheme chgLayout">
        <pc:chgData name="TE. ENRIQUE RAMIREZ FLOR" userId="d43e531d-7778-455d-82b2-fcfdbe2471d2" providerId="ADAL" clId="{421FCE3B-B996-42BC-9C77-7F8DCF3E701A}" dt="2025-01-31T16:37:22.841" v="650" actId="1076"/>
        <pc:sldMkLst>
          <pc:docMk/>
          <pc:sldMk cId="1906470170" sldId="304"/>
        </pc:sldMkLst>
        <pc:spChg chg="mod">
          <ac:chgData name="TE. ENRIQUE RAMIREZ FLOR" userId="d43e531d-7778-455d-82b2-fcfdbe2471d2" providerId="ADAL" clId="{421FCE3B-B996-42BC-9C77-7F8DCF3E701A}" dt="2025-01-31T16:36:49.178" v="635" actId="1076"/>
          <ac:spMkLst>
            <pc:docMk/>
            <pc:sldMk cId="1906470170" sldId="304"/>
            <ac:spMk id="2" creationId="{1B7C7778-5944-4309-E5EE-259A482CE80A}"/>
          </ac:spMkLst>
        </pc:spChg>
        <pc:spChg chg="del">
          <ac:chgData name="TE. ENRIQUE RAMIREZ FLOR" userId="d43e531d-7778-455d-82b2-fcfdbe2471d2" providerId="ADAL" clId="{421FCE3B-B996-42BC-9C77-7F8DCF3E701A}" dt="2025-01-31T16:32:35.850" v="460" actId="478"/>
          <ac:spMkLst>
            <pc:docMk/>
            <pc:sldMk cId="1906470170" sldId="304"/>
            <ac:spMk id="3" creationId="{069987B9-1917-3A55-4492-0EA4E2B4BC19}"/>
          </ac:spMkLst>
        </pc:spChg>
        <pc:spChg chg="del">
          <ac:chgData name="TE. ENRIQUE RAMIREZ FLOR" userId="d43e531d-7778-455d-82b2-fcfdbe2471d2" providerId="ADAL" clId="{421FCE3B-B996-42BC-9C77-7F8DCF3E701A}" dt="2025-01-31T16:32:37.322" v="462" actId="478"/>
          <ac:spMkLst>
            <pc:docMk/>
            <pc:sldMk cId="1906470170" sldId="304"/>
            <ac:spMk id="4" creationId="{7ABC0B6C-D3D9-9778-D13F-C2047B28FBDA}"/>
          </ac:spMkLst>
        </pc:spChg>
        <pc:spChg chg="del">
          <ac:chgData name="TE. ENRIQUE RAMIREZ FLOR" userId="d43e531d-7778-455d-82b2-fcfdbe2471d2" providerId="ADAL" clId="{421FCE3B-B996-42BC-9C77-7F8DCF3E701A}" dt="2025-01-31T16:32:36.681" v="461" actId="478"/>
          <ac:spMkLst>
            <pc:docMk/>
            <pc:sldMk cId="1906470170" sldId="304"/>
            <ac:spMk id="5" creationId="{18305E33-C4DD-3229-2B4D-F335FA0997E5}"/>
          </ac:spMkLst>
        </pc:spChg>
        <pc:spChg chg="del">
          <ac:chgData name="TE. ENRIQUE RAMIREZ FLOR" userId="d43e531d-7778-455d-82b2-fcfdbe2471d2" providerId="ADAL" clId="{421FCE3B-B996-42BC-9C77-7F8DCF3E701A}" dt="2025-01-31T16:32:37.737" v="463" actId="478"/>
          <ac:spMkLst>
            <pc:docMk/>
            <pc:sldMk cId="1906470170" sldId="304"/>
            <ac:spMk id="6" creationId="{E2794DE8-70AA-6FDF-C36D-53A8EF413E8C}"/>
          </ac:spMkLst>
        </pc:spChg>
        <pc:spChg chg="add mod ord">
          <ac:chgData name="TE. ENRIQUE RAMIREZ FLOR" userId="d43e531d-7778-455d-82b2-fcfdbe2471d2" providerId="ADAL" clId="{421FCE3B-B996-42BC-9C77-7F8DCF3E701A}" dt="2025-01-31T16:37:01.369" v="641" actId="14100"/>
          <ac:spMkLst>
            <pc:docMk/>
            <pc:sldMk cId="1906470170" sldId="304"/>
            <ac:spMk id="7" creationId="{8CA8238D-8753-5E98-40B1-44454BB51676}"/>
          </ac:spMkLst>
        </pc:spChg>
        <pc:picChg chg="add mod modCrop">
          <ac:chgData name="TE. ENRIQUE RAMIREZ FLOR" userId="d43e531d-7778-455d-82b2-fcfdbe2471d2" providerId="ADAL" clId="{421FCE3B-B996-42BC-9C77-7F8DCF3E701A}" dt="2025-01-31T16:37:22.841" v="650" actId="1076"/>
          <ac:picMkLst>
            <pc:docMk/>
            <pc:sldMk cId="1906470170" sldId="304"/>
            <ac:picMk id="8" creationId="{12AE5638-D7F1-E711-03B6-D9BBA4CD53AA}"/>
          </ac:picMkLst>
        </pc:picChg>
      </pc:sldChg>
    </pc:docChg>
  </pc:docChgLst>
  <pc:docChgLst>
    <pc:chgData name="TE. ENRIQUE RAMIREZ FLOR" userId="d43e531d-7778-455d-82b2-fcfdbe2471d2" providerId="ADAL" clId="{C4FC5D1E-3913-4AE6-BB3E-4E0E89769232}"/>
    <pc:docChg chg="undo custSel addSld delSld modSld sldOrd">
      <pc:chgData name="TE. ENRIQUE RAMIREZ FLOR" userId="d43e531d-7778-455d-82b2-fcfdbe2471d2" providerId="ADAL" clId="{C4FC5D1E-3913-4AE6-BB3E-4E0E89769232}" dt="2025-01-31T14:18:36.366" v="4975" actId="21"/>
      <pc:docMkLst>
        <pc:docMk/>
      </pc:docMkLst>
      <pc:sldChg chg="add del">
        <pc:chgData name="TE. ENRIQUE RAMIREZ FLOR" userId="d43e531d-7778-455d-82b2-fcfdbe2471d2" providerId="ADAL" clId="{C4FC5D1E-3913-4AE6-BB3E-4E0E89769232}" dt="2025-01-29T22:10:09.899" v="25" actId="47"/>
        <pc:sldMkLst>
          <pc:docMk/>
          <pc:sldMk cId="3509953430" sldId="268"/>
        </pc:sldMkLst>
      </pc:sldChg>
      <pc:sldChg chg="del">
        <pc:chgData name="TE. ENRIQUE RAMIREZ FLOR" userId="d43e531d-7778-455d-82b2-fcfdbe2471d2" providerId="ADAL" clId="{C4FC5D1E-3913-4AE6-BB3E-4E0E89769232}" dt="2025-01-29T22:09:40.969" v="0" actId="47"/>
        <pc:sldMkLst>
          <pc:docMk/>
          <pc:sldMk cId="3218512772" sldId="269"/>
        </pc:sldMkLst>
      </pc:sldChg>
      <pc:sldChg chg="del">
        <pc:chgData name="TE. ENRIQUE RAMIREZ FLOR" userId="d43e531d-7778-455d-82b2-fcfdbe2471d2" providerId="ADAL" clId="{C4FC5D1E-3913-4AE6-BB3E-4E0E89769232}" dt="2025-01-29T22:09:46.335" v="7" actId="47"/>
        <pc:sldMkLst>
          <pc:docMk/>
          <pc:sldMk cId="2890451593" sldId="280"/>
        </pc:sldMkLst>
      </pc:sldChg>
      <pc:sldChg chg="del">
        <pc:chgData name="TE. ENRIQUE RAMIREZ FLOR" userId="d43e531d-7778-455d-82b2-fcfdbe2471d2" providerId="ADAL" clId="{C4FC5D1E-3913-4AE6-BB3E-4E0E89769232}" dt="2025-01-29T22:09:45.599" v="5" actId="47"/>
        <pc:sldMkLst>
          <pc:docMk/>
          <pc:sldMk cId="487914650" sldId="281"/>
        </pc:sldMkLst>
      </pc:sldChg>
      <pc:sldChg chg="del">
        <pc:chgData name="TE. ENRIQUE RAMIREZ FLOR" userId="d43e531d-7778-455d-82b2-fcfdbe2471d2" providerId="ADAL" clId="{C4FC5D1E-3913-4AE6-BB3E-4E0E89769232}" dt="2025-01-29T22:09:45.964" v="6" actId="47"/>
        <pc:sldMkLst>
          <pc:docMk/>
          <pc:sldMk cId="1590850238" sldId="282"/>
        </pc:sldMkLst>
      </pc:sldChg>
      <pc:sldChg chg="add del">
        <pc:chgData name="TE. ENRIQUE RAMIREZ FLOR" userId="d43e531d-7778-455d-82b2-fcfdbe2471d2" providerId="ADAL" clId="{C4FC5D1E-3913-4AE6-BB3E-4E0E89769232}" dt="2025-01-29T22:10:08.300" v="24" actId="47"/>
        <pc:sldMkLst>
          <pc:docMk/>
          <pc:sldMk cId="2714531864" sldId="283"/>
        </pc:sldMkLst>
      </pc:sldChg>
      <pc:sldChg chg="del">
        <pc:chgData name="TE. ENRIQUE RAMIREZ FLOR" userId="d43e531d-7778-455d-82b2-fcfdbe2471d2" providerId="ADAL" clId="{C4FC5D1E-3913-4AE6-BB3E-4E0E89769232}" dt="2025-01-29T22:09:43.189" v="2" actId="47"/>
        <pc:sldMkLst>
          <pc:docMk/>
          <pc:sldMk cId="2117638203" sldId="285"/>
        </pc:sldMkLst>
      </pc:sldChg>
      <pc:sldChg chg="del">
        <pc:chgData name="TE. ENRIQUE RAMIREZ FLOR" userId="d43e531d-7778-455d-82b2-fcfdbe2471d2" providerId="ADAL" clId="{C4FC5D1E-3913-4AE6-BB3E-4E0E89769232}" dt="2025-01-29T22:09:46.541" v="8" actId="47"/>
        <pc:sldMkLst>
          <pc:docMk/>
          <pc:sldMk cId="4051874396" sldId="288"/>
        </pc:sldMkLst>
      </pc:sldChg>
      <pc:sldChg chg="del">
        <pc:chgData name="TE. ENRIQUE RAMIREZ FLOR" userId="d43e531d-7778-455d-82b2-fcfdbe2471d2" providerId="ADAL" clId="{C4FC5D1E-3913-4AE6-BB3E-4E0E89769232}" dt="2025-01-29T22:09:45.019" v="4" actId="47"/>
        <pc:sldMkLst>
          <pc:docMk/>
          <pc:sldMk cId="51340980" sldId="289"/>
        </pc:sldMkLst>
      </pc:sldChg>
      <pc:sldChg chg="del">
        <pc:chgData name="TE. ENRIQUE RAMIREZ FLOR" userId="d43e531d-7778-455d-82b2-fcfdbe2471d2" providerId="ADAL" clId="{C4FC5D1E-3913-4AE6-BB3E-4E0E89769232}" dt="2025-01-29T22:09:44.330" v="3" actId="47"/>
        <pc:sldMkLst>
          <pc:docMk/>
          <pc:sldMk cId="1541085318" sldId="290"/>
        </pc:sldMkLst>
      </pc:sldChg>
      <pc:sldChg chg="addSp delSp modSp new del mod modClrScheme chgLayout">
        <pc:chgData name="TE. ENRIQUE RAMIREZ FLOR" userId="d43e531d-7778-455d-82b2-fcfdbe2471d2" providerId="ADAL" clId="{C4FC5D1E-3913-4AE6-BB3E-4E0E89769232}" dt="2025-01-31T13:39:10.116" v="3212" actId="47"/>
        <pc:sldMkLst>
          <pc:docMk/>
          <pc:sldMk cId="3614737623" sldId="291"/>
        </pc:sldMkLst>
        <pc:spChg chg="add mod ord">
          <ac:chgData name="TE. ENRIQUE RAMIREZ FLOR" userId="d43e531d-7778-455d-82b2-fcfdbe2471d2" providerId="ADAL" clId="{C4FC5D1E-3913-4AE6-BB3E-4E0E89769232}" dt="2025-01-31T13:38:31.455" v="3152" actId="27636"/>
          <ac:spMkLst>
            <pc:docMk/>
            <pc:sldMk cId="3614737623" sldId="291"/>
            <ac:spMk id="2" creationId="{67AC08AF-E8CB-9B4C-87FA-4B7ADEBEC474}"/>
          </ac:spMkLst>
        </pc:spChg>
        <pc:spChg chg="add mod ord">
          <ac:chgData name="TE. ENRIQUE RAMIREZ FLOR" userId="d43e531d-7778-455d-82b2-fcfdbe2471d2" providerId="ADAL" clId="{C4FC5D1E-3913-4AE6-BB3E-4E0E89769232}" dt="2025-01-31T13:38:31.444" v="3151" actId="700"/>
          <ac:spMkLst>
            <pc:docMk/>
            <pc:sldMk cId="3614737623" sldId="291"/>
            <ac:spMk id="3" creationId="{4D2DA040-C040-8BC6-585B-B89E628924A2}"/>
          </ac:spMkLst>
        </pc:spChg>
      </pc:sldChg>
      <pc:sldChg chg="addSp delSp modSp new del mod">
        <pc:chgData name="TE. ENRIQUE RAMIREZ FLOR" userId="d43e531d-7778-455d-82b2-fcfdbe2471d2" providerId="ADAL" clId="{C4FC5D1E-3913-4AE6-BB3E-4E0E89769232}" dt="2025-01-31T13:39:32.026" v="3219" actId="47"/>
        <pc:sldMkLst>
          <pc:docMk/>
          <pc:sldMk cId="3583781343" sldId="292"/>
        </pc:sldMkLst>
        <pc:spChg chg="del">
          <ac:chgData name="TE. ENRIQUE RAMIREZ FLOR" userId="d43e531d-7778-455d-82b2-fcfdbe2471d2" providerId="ADAL" clId="{C4FC5D1E-3913-4AE6-BB3E-4E0E89769232}" dt="2025-01-30T20:20:56.451" v="1935" actId="478"/>
          <ac:spMkLst>
            <pc:docMk/>
            <pc:sldMk cId="3583781343" sldId="292"/>
            <ac:spMk id="2" creationId="{0E8ACADE-4E74-B762-6A6F-FE3ACA538DD9}"/>
          </ac:spMkLst>
        </pc:spChg>
        <pc:spChg chg="del">
          <ac:chgData name="TE. ENRIQUE RAMIREZ FLOR" userId="d43e531d-7778-455d-82b2-fcfdbe2471d2" providerId="ADAL" clId="{C4FC5D1E-3913-4AE6-BB3E-4E0E89769232}" dt="2025-01-30T20:20:58.018" v="1936" actId="478"/>
          <ac:spMkLst>
            <pc:docMk/>
            <pc:sldMk cId="3583781343" sldId="292"/>
            <ac:spMk id="3" creationId="{074939FB-2AD9-4A22-924F-F1058DEB5855}"/>
          </ac:spMkLst>
        </pc:spChg>
        <pc:spChg chg="add mod">
          <ac:chgData name="TE. ENRIQUE RAMIREZ FLOR" userId="d43e531d-7778-455d-82b2-fcfdbe2471d2" providerId="ADAL" clId="{C4FC5D1E-3913-4AE6-BB3E-4E0E89769232}" dt="2025-01-30T20:54:28.938" v="1967" actId="20577"/>
          <ac:spMkLst>
            <pc:docMk/>
            <pc:sldMk cId="3583781343" sldId="292"/>
            <ac:spMk id="4" creationId="{AD92DC1C-0D2D-1308-9328-1C7BFBF96FD4}"/>
          </ac:spMkLst>
        </pc:spChg>
        <pc:spChg chg="add mod">
          <ac:chgData name="TE. ENRIQUE RAMIREZ FLOR" userId="d43e531d-7778-455d-82b2-fcfdbe2471d2" providerId="ADAL" clId="{C4FC5D1E-3913-4AE6-BB3E-4E0E89769232}" dt="2025-01-30T20:57:46.083" v="2013" actId="1076"/>
          <ac:spMkLst>
            <pc:docMk/>
            <pc:sldMk cId="3583781343" sldId="292"/>
            <ac:spMk id="5" creationId="{69A33F58-B156-634C-4D46-D577A23B437C}"/>
          </ac:spMkLst>
        </pc:spChg>
        <pc:spChg chg="add del mod">
          <ac:chgData name="TE. ENRIQUE RAMIREZ FLOR" userId="d43e531d-7778-455d-82b2-fcfdbe2471d2" providerId="ADAL" clId="{C4FC5D1E-3913-4AE6-BB3E-4E0E89769232}" dt="2025-01-30T20:55:58.853" v="1990" actId="478"/>
          <ac:spMkLst>
            <pc:docMk/>
            <pc:sldMk cId="3583781343" sldId="292"/>
            <ac:spMk id="6" creationId="{CD8FE3A0-1582-0F71-19FB-58D01656FDDB}"/>
          </ac:spMkLst>
        </pc:spChg>
        <pc:spChg chg="add mod">
          <ac:chgData name="TE. ENRIQUE RAMIREZ FLOR" userId="d43e531d-7778-455d-82b2-fcfdbe2471d2" providerId="ADAL" clId="{C4FC5D1E-3913-4AE6-BB3E-4E0E89769232}" dt="2025-01-30T21:03:43.337" v="3149" actId="403"/>
          <ac:spMkLst>
            <pc:docMk/>
            <pc:sldMk cId="3583781343" sldId="292"/>
            <ac:spMk id="8" creationId="{633714E9-A5A1-7B6D-8885-830FA17C9990}"/>
          </ac:spMkLst>
        </pc:spChg>
        <pc:spChg chg="add mod">
          <ac:chgData name="TE. ENRIQUE RAMIREZ FLOR" userId="d43e531d-7778-455d-82b2-fcfdbe2471d2" providerId="ADAL" clId="{C4FC5D1E-3913-4AE6-BB3E-4E0E89769232}" dt="2025-01-30T21:04:53.055" v="3150"/>
          <ac:spMkLst>
            <pc:docMk/>
            <pc:sldMk cId="3583781343" sldId="292"/>
            <ac:spMk id="9" creationId="{EDA9FFA3-A606-26D0-B44D-4700322AC23F}"/>
          </ac:spMkLst>
        </pc:spChg>
        <pc:picChg chg="add mod">
          <ac:chgData name="TE. ENRIQUE RAMIREZ FLOR" userId="d43e531d-7778-455d-82b2-fcfdbe2471d2" providerId="ADAL" clId="{C4FC5D1E-3913-4AE6-BB3E-4E0E89769232}" dt="2025-01-30T21:02:40.134" v="2952" actId="1076"/>
          <ac:picMkLst>
            <pc:docMk/>
            <pc:sldMk cId="3583781343" sldId="292"/>
            <ac:picMk id="7" creationId="{E16984F1-197E-E712-2F58-8EB267A13395}"/>
          </ac:picMkLst>
        </pc:picChg>
      </pc:sldChg>
      <pc:sldChg chg="new del">
        <pc:chgData name="TE. ENRIQUE RAMIREZ FLOR" userId="d43e531d-7778-455d-82b2-fcfdbe2471d2" providerId="ADAL" clId="{C4FC5D1E-3913-4AE6-BB3E-4E0E89769232}" dt="2025-01-29T22:09:51.509" v="16" actId="680"/>
        <pc:sldMkLst>
          <pc:docMk/>
          <pc:sldMk cId="4267168590" sldId="292"/>
        </pc:sldMkLst>
      </pc:sldChg>
      <pc:sldChg chg="new del">
        <pc:chgData name="TE. ENRIQUE RAMIREZ FLOR" userId="d43e531d-7778-455d-82b2-fcfdbe2471d2" providerId="ADAL" clId="{C4FC5D1E-3913-4AE6-BB3E-4E0E89769232}" dt="2025-01-29T22:09:51.175" v="15" actId="680"/>
        <pc:sldMkLst>
          <pc:docMk/>
          <pc:sldMk cId="761323416" sldId="293"/>
        </pc:sldMkLst>
      </pc:sldChg>
      <pc:sldChg chg="addSp modSp new mod modClrScheme chgLayout">
        <pc:chgData name="TE. ENRIQUE RAMIREZ FLOR" userId="d43e531d-7778-455d-82b2-fcfdbe2471d2" providerId="ADAL" clId="{C4FC5D1E-3913-4AE6-BB3E-4E0E89769232}" dt="2025-01-31T14:17:41.454" v="4953" actId="207"/>
        <pc:sldMkLst>
          <pc:docMk/>
          <pc:sldMk cId="2233502611" sldId="293"/>
        </pc:sldMkLst>
        <pc:spChg chg="add mod">
          <ac:chgData name="TE. ENRIQUE RAMIREZ FLOR" userId="d43e531d-7778-455d-82b2-fcfdbe2471d2" providerId="ADAL" clId="{C4FC5D1E-3913-4AE6-BB3E-4E0E89769232}" dt="2025-01-31T13:39:05.117" v="3211" actId="1076"/>
          <ac:spMkLst>
            <pc:docMk/>
            <pc:sldMk cId="2233502611" sldId="293"/>
            <ac:spMk id="2" creationId="{6D8A330B-16B5-DAEA-B9D1-74F3F2D9F934}"/>
          </ac:spMkLst>
        </pc:spChg>
        <pc:spChg chg="add mod">
          <ac:chgData name="TE. ENRIQUE RAMIREZ FLOR" userId="d43e531d-7778-455d-82b2-fcfdbe2471d2" providerId="ADAL" clId="{C4FC5D1E-3913-4AE6-BB3E-4E0E89769232}" dt="2025-01-31T14:17:41.454" v="4953" actId="207"/>
          <ac:spMkLst>
            <pc:docMk/>
            <pc:sldMk cId="2233502611" sldId="293"/>
            <ac:spMk id="3" creationId="{08FC3B0E-EE98-8592-5D0B-4E1F505B48E9}"/>
          </ac:spMkLst>
        </pc:spChg>
      </pc:sldChg>
      <pc:sldChg chg="delSp new del mod">
        <pc:chgData name="TE. ENRIQUE RAMIREZ FLOR" userId="d43e531d-7778-455d-82b2-fcfdbe2471d2" providerId="ADAL" clId="{C4FC5D1E-3913-4AE6-BB3E-4E0E89769232}" dt="2025-01-31T13:51:36.678" v="4355" actId="47"/>
        <pc:sldMkLst>
          <pc:docMk/>
          <pc:sldMk cId="46798218" sldId="294"/>
        </pc:sldMkLst>
        <pc:spChg chg="del">
          <ac:chgData name="TE. ENRIQUE RAMIREZ FLOR" userId="d43e531d-7778-455d-82b2-fcfdbe2471d2" providerId="ADAL" clId="{C4FC5D1E-3913-4AE6-BB3E-4E0E89769232}" dt="2025-01-31T13:39:34.413" v="3220" actId="478"/>
          <ac:spMkLst>
            <pc:docMk/>
            <pc:sldMk cId="46798218" sldId="294"/>
            <ac:spMk id="2" creationId="{13F21F0F-5698-0F3D-5172-B88A469FE503}"/>
          </ac:spMkLst>
        </pc:spChg>
        <pc:spChg chg="del">
          <ac:chgData name="TE. ENRIQUE RAMIREZ FLOR" userId="d43e531d-7778-455d-82b2-fcfdbe2471d2" providerId="ADAL" clId="{C4FC5D1E-3913-4AE6-BB3E-4E0E89769232}" dt="2025-01-31T13:39:35.389" v="3221" actId="478"/>
          <ac:spMkLst>
            <pc:docMk/>
            <pc:sldMk cId="46798218" sldId="294"/>
            <ac:spMk id="3" creationId="{8BFDD5AA-D4EB-87F1-51E4-D75FC2855181}"/>
          </ac:spMkLst>
        </pc:spChg>
      </pc:sldChg>
      <pc:sldChg chg="new del">
        <pc:chgData name="TE. ENRIQUE RAMIREZ FLOR" userId="d43e531d-7778-455d-82b2-fcfdbe2471d2" providerId="ADAL" clId="{C4FC5D1E-3913-4AE6-BB3E-4E0E89769232}" dt="2025-01-29T22:09:50.842" v="14" actId="680"/>
        <pc:sldMkLst>
          <pc:docMk/>
          <pc:sldMk cId="3730061452" sldId="294"/>
        </pc:sldMkLst>
      </pc:sldChg>
      <pc:sldChg chg="addSp delSp modSp new mod">
        <pc:chgData name="TE. ENRIQUE RAMIREZ FLOR" userId="d43e531d-7778-455d-82b2-fcfdbe2471d2" providerId="ADAL" clId="{C4FC5D1E-3913-4AE6-BB3E-4E0E89769232}" dt="2025-01-31T14:18:36.366" v="4975" actId="21"/>
        <pc:sldMkLst>
          <pc:docMk/>
          <pc:sldMk cId="2067463842" sldId="295"/>
        </pc:sldMkLst>
        <pc:spChg chg="del">
          <ac:chgData name="TE. ENRIQUE RAMIREZ FLOR" userId="d43e531d-7778-455d-82b2-fcfdbe2471d2" providerId="ADAL" clId="{C4FC5D1E-3913-4AE6-BB3E-4E0E89769232}" dt="2025-01-31T13:39:19.261" v="3215" actId="478"/>
          <ac:spMkLst>
            <pc:docMk/>
            <pc:sldMk cId="2067463842" sldId="295"/>
            <ac:spMk id="2" creationId="{F2B0121C-B1B9-D9BE-788C-D0D2BFC477DD}"/>
          </ac:spMkLst>
        </pc:spChg>
        <pc:spChg chg="del">
          <ac:chgData name="TE. ENRIQUE RAMIREZ FLOR" userId="d43e531d-7778-455d-82b2-fcfdbe2471d2" providerId="ADAL" clId="{C4FC5D1E-3913-4AE6-BB3E-4E0E89769232}" dt="2025-01-31T13:39:20.670" v="3216" actId="478"/>
          <ac:spMkLst>
            <pc:docMk/>
            <pc:sldMk cId="2067463842" sldId="295"/>
            <ac:spMk id="3" creationId="{F6468C32-3201-22AA-39C9-631FCFC3C287}"/>
          </ac:spMkLst>
        </pc:spChg>
        <pc:spChg chg="add mod">
          <ac:chgData name="TE. ENRIQUE RAMIREZ FLOR" userId="d43e531d-7778-455d-82b2-fcfdbe2471d2" providerId="ADAL" clId="{C4FC5D1E-3913-4AE6-BB3E-4E0E89769232}" dt="2025-01-31T13:42:05.614" v="3469" actId="20577"/>
          <ac:spMkLst>
            <pc:docMk/>
            <pc:sldMk cId="2067463842" sldId="295"/>
            <ac:spMk id="4" creationId="{8E29EA6F-15D7-207B-7BBF-219E0331A317}"/>
          </ac:spMkLst>
        </pc:spChg>
        <pc:spChg chg="add mod">
          <ac:chgData name="TE. ENRIQUE RAMIREZ FLOR" userId="d43e531d-7778-455d-82b2-fcfdbe2471d2" providerId="ADAL" clId="{C4FC5D1E-3913-4AE6-BB3E-4E0E89769232}" dt="2025-01-31T13:39:29.953" v="3218"/>
          <ac:spMkLst>
            <pc:docMk/>
            <pc:sldMk cId="2067463842" sldId="295"/>
            <ac:spMk id="5" creationId="{AB039C96-7B4B-085C-C520-1F9520EA5084}"/>
          </ac:spMkLst>
        </pc:spChg>
        <pc:spChg chg="add mod">
          <ac:chgData name="TE. ENRIQUE RAMIREZ FLOR" userId="d43e531d-7778-455d-82b2-fcfdbe2471d2" providerId="ADAL" clId="{C4FC5D1E-3913-4AE6-BB3E-4E0E89769232}" dt="2025-01-31T13:45:21.783" v="3934" actId="14100"/>
          <ac:spMkLst>
            <pc:docMk/>
            <pc:sldMk cId="2067463842" sldId="295"/>
            <ac:spMk id="6" creationId="{37972FC8-173E-D22A-7840-C2C357EF74BF}"/>
          </ac:spMkLst>
        </pc:spChg>
        <pc:spChg chg="add mod">
          <ac:chgData name="TE. ENRIQUE RAMIREZ FLOR" userId="d43e531d-7778-455d-82b2-fcfdbe2471d2" providerId="ADAL" clId="{C4FC5D1E-3913-4AE6-BB3E-4E0E89769232}" dt="2025-01-31T14:18:36.366" v="4975" actId="21"/>
          <ac:spMkLst>
            <pc:docMk/>
            <pc:sldMk cId="2067463842" sldId="295"/>
            <ac:spMk id="7" creationId="{E6B3562C-4339-29BE-AC71-49A3EB1226B9}"/>
          </ac:spMkLst>
        </pc:spChg>
        <pc:spChg chg="add mod">
          <ac:chgData name="TE. ENRIQUE RAMIREZ FLOR" userId="d43e531d-7778-455d-82b2-fcfdbe2471d2" providerId="ADAL" clId="{C4FC5D1E-3913-4AE6-BB3E-4E0E89769232}" dt="2025-01-31T14:17:33.389" v="4952" actId="1076"/>
          <ac:spMkLst>
            <pc:docMk/>
            <pc:sldMk cId="2067463842" sldId="295"/>
            <ac:spMk id="8" creationId="{E91680F8-BC96-BEC4-814E-E9BE3381821C}"/>
          </ac:spMkLst>
        </pc:spChg>
        <pc:spChg chg="add del mod">
          <ac:chgData name="TE. ENRIQUE RAMIREZ FLOR" userId="d43e531d-7778-455d-82b2-fcfdbe2471d2" providerId="ADAL" clId="{C4FC5D1E-3913-4AE6-BB3E-4E0E89769232}" dt="2025-01-31T14:18:35.681" v="4973" actId="22"/>
          <ac:spMkLst>
            <pc:docMk/>
            <pc:sldMk cId="2067463842" sldId="295"/>
            <ac:spMk id="12" creationId="{694C1616-1BCD-78DC-B545-3DD63FC7B449}"/>
          </ac:spMkLst>
        </pc:spChg>
        <pc:picChg chg="add mod">
          <ac:chgData name="TE. ENRIQUE RAMIREZ FLOR" userId="d43e531d-7778-455d-82b2-fcfdbe2471d2" providerId="ADAL" clId="{C4FC5D1E-3913-4AE6-BB3E-4E0E89769232}" dt="2025-01-31T14:17:16.623" v="4949" actId="1076"/>
          <ac:picMkLst>
            <pc:docMk/>
            <pc:sldMk cId="2067463842" sldId="295"/>
            <ac:picMk id="9" creationId="{244A0808-1606-954B-614F-039916706A68}"/>
          </ac:picMkLst>
        </pc:picChg>
        <pc:picChg chg="add mod">
          <ac:chgData name="TE. ENRIQUE RAMIREZ FLOR" userId="d43e531d-7778-455d-82b2-fcfdbe2471d2" providerId="ADAL" clId="{C4FC5D1E-3913-4AE6-BB3E-4E0E89769232}" dt="2025-01-31T14:17:18.934" v="4950" actId="1076"/>
          <ac:picMkLst>
            <pc:docMk/>
            <pc:sldMk cId="2067463842" sldId="295"/>
            <ac:picMk id="10" creationId="{3AA1034E-793F-375F-C288-45AFA9B0B742}"/>
          </ac:picMkLst>
        </pc:picChg>
      </pc:sldChg>
      <pc:sldChg chg="addSp delSp modSp add mod">
        <pc:chgData name="TE. ENRIQUE RAMIREZ FLOR" userId="d43e531d-7778-455d-82b2-fcfdbe2471d2" providerId="ADAL" clId="{C4FC5D1E-3913-4AE6-BB3E-4E0E89769232}" dt="2025-01-31T14:14:17.832" v="4908" actId="14100"/>
        <pc:sldMkLst>
          <pc:docMk/>
          <pc:sldMk cId="2735759847" sldId="296"/>
        </pc:sldMkLst>
        <pc:spChg chg="del mod">
          <ac:chgData name="TE. ENRIQUE RAMIREZ FLOR" userId="d43e531d-7778-455d-82b2-fcfdbe2471d2" providerId="ADAL" clId="{C4FC5D1E-3913-4AE6-BB3E-4E0E89769232}" dt="2025-01-31T13:47:04.378" v="3941"/>
          <ac:spMkLst>
            <pc:docMk/>
            <pc:sldMk cId="2735759847" sldId="296"/>
            <ac:spMk id="4" creationId="{E6FEA75B-5E0F-DD08-EF12-AFE41C767246}"/>
          </ac:spMkLst>
        </pc:spChg>
        <pc:spChg chg="add mod">
          <ac:chgData name="TE. ENRIQUE RAMIREZ FLOR" userId="d43e531d-7778-455d-82b2-fcfdbe2471d2" providerId="ADAL" clId="{C4FC5D1E-3913-4AE6-BB3E-4E0E89769232}" dt="2025-01-31T14:14:17.832" v="4908" actId="14100"/>
          <ac:spMkLst>
            <pc:docMk/>
            <pc:sldMk cId="2735759847" sldId="296"/>
            <ac:spMk id="6" creationId="{99FB51E6-63E0-6C89-D737-B181B71FE771}"/>
          </ac:spMkLst>
        </pc:spChg>
        <pc:spChg chg="add del mod">
          <ac:chgData name="TE. ENRIQUE RAMIREZ FLOR" userId="d43e531d-7778-455d-82b2-fcfdbe2471d2" providerId="ADAL" clId="{C4FC5D1E-3913-4AE6-BB3E-4E0E89769232}" dt="2025-01-31T13:55:29.278" v="4384" actId="478"/>
          <ac:spMkLst>
            <pc:docMk/>
            <pc:sldMk cId="2735759847" sldId="296"/>
            <ac:spMk id="9" creationId="{2DA21F2D-AFD1-7958-11BA-816211E866FA}"/>
          </ac:spMkLst>
        </pc:spChg>
        <pc:spChg chg="add mod">
          <ac:chgData name="TE. ENRIQUE RAMIREZ FLOR" userId="d43e531d-7778-455d-82b2-fcfdbe2471d2" providerId="ADAL" clId="{C4FC5D1E-3913-4AE6-BB3E-4E0E89769232}" dt="2025-01-31T14:08:38.639" v="4766" actId="1076"/>
          <ac:spMkLst>
            <pc:docMk/>
            <pc:sldMk cId="2735759847" sldId="296"/>
            <ac:spMk id="12" creationId="{3A432CB4-6241-E7C4-7E6B-82DB37A5EC7D}"/>
          </ac:spMkLst>
        </pc:spChg>
        <pc:spChg chg="add mod">
          <ac:chgData name="TE. ENRIQUE RAMIREZ FLOR" userId="d43e531d-7778-455d-82b2-fcfdbe2471d2" providerId="ADAL" clId="{C4FC5D1E-3913-4AE6-BB3E-4E0E89769232}" dt="2025-01-31T14:12:28.688" v="4858" actId="122"/>
          <ac:spMkLst>
            <pc:docMk/>
            <pc:sldMk cId="2735759847" sldId="296"/>
            <ac:spMk id="14" creationId="{2ABF57B2-20C3-BF36-F760-071EC2E60F9D}"/>
          </ac:spMkLst>
        </pc:spChg>
        <pc:spChg chg="add mod">
          <ac:chgData name="TE. ENRIQUE RAMIREZ FLOR" userId="d43e531d-7778-455d-82b2-fcfdbe2471d2" providerId="ADAL" clId="{C4FC5D1E-3913-4AE6-BB3E-4E0E89769232}" dt="2025-01-31T14:14:08.879" v="4906" actId="1076"/>
          <ac:spMkLst>
            <pc:docMk/>
            <pc:sldMk cId="2735759847" sldId="296"/>
            <ac:spMk id="15" creationId="{5A9FBCED-38F5-8DFE-8F8C-23B451E5AF9A}"/>
          </ac:spMkLst>
        </pc:spChg>
        <pc:picChg chg="add del mod">
          <ac:chgData name="TE. ENRIQUE RAMIREZ FLOR" userId="d43e531d-7778-455d-82b2-fcfdbe2471d2" providerId="ADAL" clId="{C4FC5D1E-3913-4AE6-BB3E-4E0E89769232}" dt="2025-01-31T13:55:18.894" v="4376" actId="478"/>
          <ac:picMkLst>
            <pc:docMk/>
            <pc:sldMk cId="2735759847" sldId="296"/>
            <ac:picMk id="3" creationId="{FC9EDEAA-9B87-A524-81F4-CEB968BA877B}"/>
          </ac:picMkLst>
        </pc:picChg>
        <pc:picChg chg="add del mod">
          <ac:chgData name="TE. ENRIQUE RAMIREZ FLOR" userId="d43e531d-7778-455d-82b2-fcfdbe2471d2" providerId="ADAL" clId="{C4FC5D1E-3913-4AE6-BB3E-4E0E89769232}" dt="2025-01-31T13:55:27.918" v="4383" actId="478"/>
          <ac:picMkLst>
            <pc:docMk/>
            <pc:sldMk cId="2735759847" sldId="296"/>
            <ac:picMk id="8" creationId="{97AD79E7-46EE-A7FB-F6E1-FFD8B8C39209}"/>
          </ac:picMkLst>
        </pc:picChg>
        <pc:picChg chg="add mod">
          <ac:chgData name="TE. ENRIQUE RAMIREZ FLOR" userId="d43e531d-7778-455d-82b2-fcfdbe2471d2" providerId="ADAL" clId="{C4FC5D1E-3913-4AE6-BB3E-4E0E89769232}" dt="2025-01-31T13:55:34.662" v="4387" actId="14100"/>
          <ac:picMkLst>
            <pc:docMk/>
            <pc:sldMk cId="2735759847" sldId="296"/>
            <ac:picMk id="11" creationId="{7A9CAC31-A599-E42C-75FE-7EE84044A131}"/>
          </ac:picMkLst>
        </pc:picChg>
      </pc:sldChg>
      <pc:sldChg chg="addSp modSp add mod ord">
        <pc:chgData name="TE. ENRIQUE RAMIREZ FLOR" userId="d43e531d-7778-455d-82b2-fcfdbe2471d2" providerId="ADAL" clId="{C4FC5D1E-3913-4AE6-BB3E-4E0E89769232}" dt="2025-01-31T14:14:46.257" v="4920" actId="113"/>
        <pc:sldMkLst>
          <pc:docMk/>
          <pc:sldMk cId="2845418025" sldId="297"/>
        </pc:sldMkLst>
        <pc:spChg chg="add mod">
          <ac:chgData name="TE. ENRIQUE RAMIREZ FLOR" userId="d43e531d-7778-455d-82b2-fcfdbe2471d2" providerId="ADAL" clId="{C4FC5D1E-3913-4AE6-BB3E-4E0E89769232}" dt="2025-01-31T13:53:45.141" v="4366" actId="1076"/>
          <ac:spMkLst>
            <pc:docMk/>
            <pc:sldMk cId="2845418025" sldId="297"/>
            <ac:spMk id="2" creationId="{4894F5DC-7797-FFB2-440F-788985A28CA6}"/>
          </ac:spMkLst>
        </pc:spChg>
        <pc:spChg chg="add mod">
          <ac:chgData name="TE. ENRIQUE RAMIREZ FLOR" userId="d43e531d-7778-455d-82b2-fcfdbe2471d2" providerId="ADAL" clId="{C4FC5D1E-3913-4AE6-BB3E-4E0E89769232}" dt="2025-01-31T13:54:01.838" v="4373" actId="1076"/>
          <ac:spMkLst>
            <pc:docMk/>
            <pc:sldMk cId="2845418025" sldId="297"/>
            <ac:spMk id="4" creationId="{A7AE8DCB-65B9-A6AA-9D85-C7EAE7362B90}"/>
          </ac:spMkLst>
        </pc:spChg>
        <pc:spChg chg="add mod">
          <ac:chgData name="TE. ENRIQUE RAMIREZ FLOR" userId="d43e531d-7778-455d-82b2-fcfdbe2471d2" providerId="ADAL" clId="{C4FC5D1E-3913-4AE6-BB3E-4E0E89769232}" dt="2025-01-31T14:14:31.134" v="4918" actId="1036"/>
          <ac:spMkLst>
            <pc:docMk/>
            <pc:sldMk cId="2845418025" sldId="297"/>
            <ac:spMk id="7" creationId="{1BD465C1-60DB-E0C9-DED1-3E111D93E477}"/>
          </ac:spMkLst>
        </pc:spChg>
        <pc:spChg chg="mod">
          <ac:chgData name="TE. ENRIQUE RAMIREZ FLOR" userId="d43e531d-7778-455d-82b2-fcfdbe2471d2" providerId="ADAL" clId="{C4FC5D1E-3913-4AE6-BB3E-4E0E89769232}" dt="2025-01-31T14:14:46.257" v="4920" actId="113"/>
          <ac:spMkLst>
            <pc:docMk/>
            <pc:sldMk cId="2845418025" sldId="297"/>
            <ac:spMk id="9" creationId="{901A3D5D-DEF9-EEC4-9BD7-DFED5E3C26E6}"/>
          </ac:spMkLst>
        </pc:spChg>
        <pc:picChg chg="mod">
          <ac:chgData name="TE. ENRIQUE RAMIREZ FLOR" userId="d43e531d-7778-455d-82b2-fcfdbe2471d2" providerId="ADAL" clId="{C4FC5D1E-3913-4AE6-BB3E-4E0E89769232}" dt="2025-01-31T13:53:59.823" v="4372" actId="1076"/>
          <ac:picMkLst>
            <pc:docMk/>
            <pc:sldMk cId="2845418025" sldId="297"/>
            <ac:picMk id="3" creationId="{04034BEB-C076-91E0-AD09-327783E1E9CF}"/>
          </ac:picMkLst>
        </pc:picChg>
        <pc:picChg chg="mod">
          <ac:chgData name="TE. ENRIQUE RAMIREZ FLOR" userId="d43e531d-7778-455d-82b2-fcfdbe2471d2" providerId="ADAL" clId="{C4FC5D1E-3913-4AE6-BB3E-4E0E89769232}" dt="2025-01-31T13:53:40.719" v="4365" actId="1076"/>
          <ac:picMkLst>
            <pc:docMk/>
            <pc:sldMk cId="2845418025" sldId="297"/>
            <ac:picMk id="8" creationId="{5FE9EE24-F507-ABEC-6943-60A33B618FDA}"/>
          </ac:picMkLst>
        </pc:picChg>
      </pc:sldChg>
      <pc:sldChg chg="new del">
        <pc:chgData name="TE. ENRIQUE RAMIREZ FLOR" userId="d43e531d-7778-455d-82b2-fcfdbe2471d2" providerId="ADAL" clId="{C4FC5D1E-3913-4AE6-BB3E-4E0E89769232}" dt="2025-01-31T13:51:32.387" v="4353" actId="47"/>
        <pc:sldMkLst>
          <pc:docMk/>
          <pc:sldMk cId="3280528542" sldId="297"/>
        </pc:sldMkLst>
      </pc:sldChg>
      <pc:sldChg chg="addSp delSp modSp new mod modClrScheme chgLayout">
        <pc:chgData name="TE. ENRIQUE RAMIREZ FLOR" userId="d43e531d-7778-455d-82b2-fcfdbe2471d2" providerId="ADAL" clId="{C4FC5D1E-3913-4AE6-BB3E-4E0E89769232}" dt="2025-01-31T14:00:48.621" v="4740" actId="1076"/>
        <pc:sldMkLst>
          <pc:docMk/>
          <pc:sldMk cId="2509477296" sldId="298"/>
        </pc:sldMkLst>
        <pc:spChg chg="del mod ord">
          <ac:chgData name="TE. ENRIQUE RAMIREZ FLOR" userId="d43e531d-7778-455d-82b2-fcfdbe2471d2" providerId="ADAL" clId="{C4FC5D1E-3913-4AE6-BB3E-4E0E89769232}" dt="2025-01-31T14:00:31.143" v="4714" actId="700"/>
          <ac:spMkLst>
            <pc:docMk/>
            <pc:sldMk cId="2509477296" sldId="298"/>
            <ac:spMk id="2" creationId="{1BF18956-3707-6247-2F8D-A489ADB436C7}"/>
          </ac:spMkLst>
        </pc:spChg>
        <pc:spChg chg="del">
          <ac:chgData name="TE. ENRIQUE RAMIREZ FLOR" userId="d43e531d-7778-455d-82b2-fcfdbe2471d2" providerId="ADAL" clId="{C4FC5D1E-3913-4AE6-BB3E-4E0E89769232}" dt="2025-01-31T14:00:31.143" v="4714" actId="700"/>
          <ac:spMkLst>
            <pc:docMk/>
            <pc:sldMk cId="2509477296" sldId="298"/>
            <ac:spMk id="3" creationId="{42CE13AA-9318-7839-9B7C-A1615833F843}"/>
          </ac:spMkLst>
        </pc:spChg>
        <pc:spChg chg="add mod ord">
          <ac:chgData name="TE. ENRIQUE RAMIREZ FLOR" userId="d43e531d-7778-455d-82b2-fcfdbe2471d2" providerId="ADAL" clId="{C4FC5D1E-3913-4AE6-BB3E-4E0E89769232}" dt="2025-01-31T14:00:48.621" v="4740" actId="1076"/>
          <ac:spMkLst>
            <pc:docMk/>
            <pc:sldMk cId="2509477296" sldId="298"/>
            <ac:spMk id="4" creationId="{698A9750-3643-FDD6-4448-2F04A87607EE}"/>
          </ac:spMkLst>
        </pc:spChg>
      </pc:sldChg>
      <pc:sldChg chg="new del">
        <pc:chgData name="TE. ENRIQUE RAMIREZ FLOR" userId="d43e531d-7778-455d-82b2-fcfdbe2471d2" providerId="ADAL" clId="{C4FC5D1E-3913-4AE6-BB3E-4E0E89769232}" dt="2025-01-31T14:00:55.274" v="4743" actId="47"/>
        <pc:sldMkLst>
          <pc:docMk/>
          <pc:sldMk cId="2570759752" sldId="299"/>
        </pc:sldMkLst>
      </pc:sldChg>
      <pc:sldChg chg="addSp modSp add del mod ord">
        <pc:chgData name="TE. ENRIQUE RAMIREZ FLOR" userId="d43e531d-7778-455d-82b2-fcfdbe2471d2" providerId="ADAL" clId="{C4FC5D1E-3913-4AE6-BB3E-4E0E89769232}" dt="2025-01-31T14:14:11.118" v="4907" actId="47"/>
        <pc:sldMkLst>
          <pc:docMk/>
          <pc:sldMk cId="582708460" sldId="300"/>
        </pc:sldMkLst>
        <pc:spChg chg="add mod">
          <ac:chgData name="TE. ENRIQUE RAMIREZ FLOR" userId="d43e531d-7778-455d-82b2-fcfdbe2471d2" providerId="ADAL" clId="{C4FC5D1E-3913-4AE6-BB3E-4E0E89769232}" dt="2025-01-31T14:12:07.831" v="4851" actId="1076"/>
          <ac:spMkLst>
            <pc:docMk/>
            <pc:sldMk cId="582708460" sldId="300"/>
            <ac:spMk id="2" creationId="{696C330B-B00D-9CF5-7FB9-79EBA39FE9B7}"/>
          </ac:spMkLst>
        </pc:spChg>
        <pc:spChg chg="mod">
          <ac:chgData name="TE. ENRIQUE RAMIREZ FLOR" userId="d43e531d-7778-455d-82b2-fcfdbe2471d2" providerId="ADAL" clId="{C4FC5D1E-3913-4AE6-BB3E-4E0E89769232}" dt="2025-01-31T14:07:04.592" v="4744" actId="14100"/>
          <ac:spMkLst>
            <pc:docMk/>
            <pc:sldMk cId="582708460" sldId="300"/>
            <ac:spMk id="6" creationId="{6FD00DA2-ABF2-FAE6-6FBE-8082B19DB044}"/>
          </ac:spMkLst>
        </pc:spChg>
        <pc:spChg chg="mod">
          <ac:chgData name="TE. ENRIQUE RAMIREZ FLOR" userId="d43e531d-7778-455d-82b2-fcfdbe2471d2" providerId="ADAL" clId="{C4FC5D1E-3913-4AE6-BB3E-4E0E89769232}" dt="2025-01-31T14:07:28.741" v="4751" actId="403"/>
          <ac:spMkLst>
            <pc:docMk/>
            <pc:sldMk cId="582708460" sldId="300"/>
            <ac:spMk id="12" creationId="{30FF7102-48D2-E8F7-E836-4A2D43E751DF}"/>
          </ac:spMkLst>
        </pc:spChg>
        <pc:picChg chg="mod">
          <ac:chgData name="TE. ENRIQUE RAMIREZ FLOR" userId="d43e531d-7778-455d-82b2-fcfdbe2471d2" providerId="ADAL" clId="{C4FC5D1E-3913-4AE6-BB3E-4E0E89769232}" dt="2025-01-31T14:11:50.151" v="4848" actId="1076"/>
          <ac:picMkLst>
            <pc:docMk/>
            <pc:sldMk cId="582708460" sldId="300"/>
            <ac:picMk id="11" creationId="{2D445183-89DA-9186-413E-4FB7B489B631}"/>
          </ac:picMkLst>
        </pc:picChg>
      </pc:sldChg>
      <pc:sldChg chg="addSp delSp modSp new mod">
        <pc:chgData name="TE. ENRIQUE RAMIREZ FLOR" userId="d43e531d-7778-455d-82b2-fcfdbe2471d2" providerId="ADAL" clId="{C4FC5D1E-3913-4AE6-BB3E-4E0E89769232}" dt="2025-01-31T14:11:06.878" v="4841" actId="1076"/>
        <pc:sldMkLst>
          <pc:docMk/>
          <pc:sldMk cId="4033965325" sldId="301"/>
        </pc:sldMkLst>
        <pc:spChg chg="del">
          <ac:chgData name="TE. ENRIQUE RAMIREZ FLOR" userId="d43e531d-7778-455d-82b2-fcfdbe2471d2" providerId="ADAL" clId="{C4FC5D1E-3913-4AE6-BB3E-4E0E89769232}" dt="2025-01-31T14:09:01.549" v="4768" actId="478"/>
          <ac:spMkLst>
            <pc:docMk/>
            <pc:sldMk cId="4033965325" sldId="301"/>
            <ac:spMk id="2" creationId="{8FB51259-87B4-D3B6-E619-544BBD0CB3C2}"/>
          </ac:spMkLst>
        </pc:spChg>
        <pc:spChg chg="del">
          <ac:chgData name="TE. ENRIQUE RAMIREZ FLOR" userId="d43e531d-7778-455d-82b2-fcfdbe2471d2" providerId="ADAL" clId="{C4FC5D1E-3913-4AE6-BB3E-4E0E89769232}" dt="2025-01-31T14:09:03.504" v="4769" actId="478"/>
          <ac:spMkLst>
            <pc:docMk/>
            <pc:sldMk cId="4033965325" sldId="301"/>
            <ac:spMk id="3" creationId="{8316B581-E486-F13D-E106-BE413DD973C8}"/>
          </ac:spMkLst>
        </pc:spChg>
        <pc:spChg chg="add del mod">
          <ac:chgData name="TE. ENRIQUE RAMIREZ FLOR" userId="d43e531d-7778-455d-82b2-fcfdbe2471d2" providerId="ADAL" clId="{C4FC5D1E-3913-4AE6-BB3E-4E0E89769232}" dt="2025-01-31T14:09:47.423" v="4775" actId="478"/>
          <ac:spMkLst>
            <pc:docMk/>
            <pc:sldMk cId="4033965325" sldId="301"/>
            <ac:spMk id="4" creationId="{88B29E3E-0116-4093-3C97-7B5C401E43AF}"/>
          </ac:spMkLst>
        </pc:spChg>
        <pc:spChg chg="add mod">
          <ac:chgData name="TE. ENRIQUE RAMIREZ FLOR" userId="d43e531d-7778-455d-82b2-fcfdbe2471d2" providerId="ADAL" clId="{C4FC5D1E-3913-4AE6-BB3E-4E0E89769232}" dt="2025-01-31T14:11:06.878" v="4841" actId="1076"/>
          <ac:spMkLst>
            <pc:docMk/>
            <pc:sldMk cId="4033965325" sldId="301"/>
            <ac:spMk id="5" creationId="{0D19A5BE-B7B8-8918-FCFE-285C4B0B96EF}"/>
          </ac:spMkLst>
        </pc:spChg>
      </pc:sldChg>
    </pc:docChg>
  </pc:docChgLst>
  <pc:docChgLst>
    <pc:chgData name="TE. ENRIQUE RAMIREZ FLOR" userId="d43e531d-7778-455d-82b2-fcfdbe2471d2" providerId="ADAL" clId="{8E80EB74-FB4A-4AA4-A12C-3A745C30F234}"/>
    <pc:docChg chg="undo custSel addSld delSld modSld sldOrd">
      <pc:chgData name="TE. ENRIQUE RAMIREZ FLOR" userId="d43e531d-7778-455d-82b2-fcfdbe2471d2" providerId="ADAL" clId="{8E80EB74-FB4A-4AA4-A12C-3A745C30F234}" dt="2025-01-29T12:42:45.804" v="635" actId="313"/>
      <pc:docMkLst>
        <pc:docMk/>
      </pc:docMkLst>
      <pc:sldChg chg="del">
        <pc:chgData name="TE. ENRIQUE RAMIREZ FLOR" userId="d43e531d-7778-455d-82b2-fcfdbe2471d2" providerId="ADAL" clId="{8E80EB74-FB4A-4AA4-A12C-3A745C30F234}" dt="2025-01-29T12:17:04.525" v="0" actId="47"/>
        <pc:sldMkLst>
          <pc:docMk/>
          <pc:sldMk cId="3501857870" sldId="276"/>
        </pc:sldMkLst>
      </pc:sldChg>
      <pc:sldChg chg="del">
        <pc:chgData name="TE. ENRIQUE RAMIREZ FLOR" userId="d43e531d-7778-455d-82b2-fcfdbe2471d2" providerId="ADAL" clId="{8E80EB74-FB4A-4AA4-A12C-3A745C30F234}" dt="2025-01-29T12:17:05.229" v="1" actId="47"/>
        <pc:sldMkLst>
          <pc:docMk/>
          <pc:sldMk cId="3312293351" sldId="277"/>
        </pc:sldMkLst>
      </pc:sldChg>
      <pc:sldChg chg="del">
        <pc:chgData name="TE. ENRIQUE RAMIREZ FLOR" userId="d43e531d-7778-455d-82b2-fcfdbe2471d2" providerId="ADAL" clId="{8E80EB74-FB4A-4AA4-A12C-3A745C30F234}" dt="2025-01-29T12:17:05.714" v="2" actId="47"/>
        <pc:sldMkLst>
          <pc:docMk/>
          <pc:sldMk cId="4060368361" sldId="278"/>
        </pc:sldMkLst>
      </pc:sldChg>
      <pc:sldChg chg="del">
        <pc:chgData name="TE. ENRIQUE RAMIREZ FLOR" userId="d43e531d-7778-455d-82b2-fcfdbe2471d2" providerId="ADAL" clId="{8E80EB74-FB4A-4AA4-A12C-3A745C30F234}" dt="2025-01-29T12:17:06.526" v="4" actId="47"/>
        <pc:sldMkLst>
          <pc:docMk/>
          <pc:sldMk cId="3189797916" sldId="279"/>
        </pc:sldMkLst>
      </pc:sldChg>
      <pc:sldChg chg="del">
        <pc:chgData name="TE. ENRIQUE RAMIREZ FLOR" userId="d43e531d-7778-455d-82b2-fcfdbe2471d2" providerId="ADAL" clId="{8E80EB74-FB4A-4AA4-A12C-3A745C30F234}" dt="2025-01-29T12:17:09.278" v="5" actId="47"/>
        <pc:sldMkLst>
          <pc:docMk/>
          <pc:sldMk cId="2737601059" sldId="284"/>
        </pc:sldMkLst>
      </pc:sldChg>
      <pc:sldChg chg="del">
        <pc:chgData name="TE. ENRIQUE RAMIREZ FLOR" userId="d43e531d-7778-455d-82b2-fcfdbe2471d2" providerId="ADAL" clId="{8E80EB74-FB4A-4AA4-A12C-3A745C30F234}" dt="2025-01-29T12:17:06.065" v="3" actId="47"/>
        <pc:sldMkLst>
          <pc:docMk/>
          <pc:sldMk cId="3465791783" sldId="286"/>
        </pc:sldMkLst>
      </pc:sldChg>
      <pc:sldChg chg="addSp delSp modSp new mod">
        <pc:chgData name="TE. ENRIQUE RAMIREZ FLOR" userId="d43e531d-7778-455d-82b2-fcfdbe2471d2" providerId="ADAL" clId="{8E80EB74-FB4A-4AA4-A12C-3A745C30F234}" dt="2025-01-29T12:42:45.804" v="635" actId="313"/>
        <pc:sldMkLst>
          <pc:docMk/>
          <pc:sldMk cId="51340980" sldId="289"/>
        </pc:sldMkLst>
      </pc:sldChg>
      <pc:sldChg chg="addSp delSp modSp new mod ord">
        <pc:chgData name="TE. ENRIQUE RAMIREZ FLOR" userId="d43e531d-7778-455d-82b2-fcfdbe2471d2" providerId="ADAL" clId="{8E80EB74-FB4A-4AA4-A12C-3A745C30F234}" dt="2025-01-29T12:42:43.754" v="634" actId="313"/>
        <pc:sldMkLst>
          <pc:docMk/>
          <pc:sldMk cId="1541085318" sldId="290"/>
        </pc:sldMkLst>
      </pc:sldChg>
      <pc:sldChg chg="new del">
        <pc:chgData name="TE. ENRIQUE RAMIREZ FLOR" userId="d43e531d-7778-455d-82b2-fcfdbe2471d2" providerId="ADAL" clId="{8E80EB74-FB4A-4AA4-A12C-3A745C30F234}" dt="2025-01-29T12:26:36.065" v="138" actId="47"/>
        <pc:sldMkLst>
          <pc:docMk/>
          <pc:sldMk cId="1536094185" sldId="291"/>
        </pc:sldMkLst>
      </pc:sldChg>
    </pc:docChg>
  </pc:docChgLst>
  <pc:docChgLst>
    <pc:chgData name="TE. Enrique Ramirez Flor" userId="S::enrique.ramirez@esdeg.edu.co::d43e531d-7778-455d-82b2-fcfdbe2471d2" providerId="AD" clId="Web-{4EA0AA24-3115-2D0F-3AE1-54E88AA26A96}"/>
    <pc:docChg chg="addSld delSld modSld">
      <pc:chgData name="TE. Enrique Ramirez Flor" userId="S::enrique.ramirez@esdeg.edu.co::d43e531d-7778-455d-82b2-fcfdbe2471d2" providerId="AD" clId="Web-{4EA0AA24-3115-2D0F-3AE1-54E88AA26A96}" dt="2025-02-01T01:01:05.046" v="748" actId="20577"/>
      <pc:docMkLst>
        <pc:docMk/>
      </pc:docMkLst>
      <pc:sldChg chg="modSp">
        <pc:chgData name="TE. Enrique Ramirez Flor" userId="S::enrique.ramirez@esdeg.edu.co::d43e531d-7778-455d-82b2-fcfdbe2471d2" providerId="AD" clId="Web-{4EA0AA24-3115-2D0F-3AE1-54E88AA26A96}" dt="2025-02-01T00:54:31.673" v="725" actId="20577"/>
        <pc:sldMkLst>
          <pc:docMk/>
          <pc:sldMk cId="2067463842" sldId="295"/>
        </pc:sldMkLst>
        <pc:spChg chg="mod">
          <ac:chgData name="TE. Enrique Ramirez Flor" userId="S::enrique.ramirez@esdeg.edu.co::d43e531d-7778-455d-82b2-fcfdbe2471d2" providerId="AD" clId="Web-{4EA0AA24-3115-2D0F-3AE1-54E88AA26A96}" dt="2025-02-01T00:54:31.673" v="725" actId="20577"/>
          <ac:spMkLst>
            <pc:docMk/>
            <pc:sldMk cId="2067463842" sldId="295"/>
            <ac:spMk id="5" creationId="{AB039C96-7B4B-085C-C520-1F9520EA5084}"/>
          </ac:spMkLst>
        </pc:spChg>
      </pc:sldChg>
      <pc:sldChg chg="modSp">
        <pc:chgData name="TE. Enrique Ramirez Flor" userId="S::enrique.ramirez@esdeg.edu.co::d43e531d-7778-455d-82b2-fcfdbe2471d2" providerId="AD" clId="Web-{4EA0AA24-3115-2D0F-3AE1-54E88AA26A96}" dt="2025-02-01T00:08:41.655" v="333" actId="1076"/>
        <pc:sldMkLst>
          <pc:docMk/>
          <pc:sldMk cId="1290842306" sldId="302"/>
        </pc:sldMkLst>
        <pc:picChg chg="mod">
          <ac:chgData name="TE. Enrique Ramirez Flor" userId="S::enrique.ramirez@esdeg.edu.co::d43e531d-7778-455d-82b2-fcfdbe2471d2" providerId="AD" clId="Web-{4EA0AA24-3115-2D0F-3AE1-54E88AA26A96}" dt="2025-02-01T00:08:41.655" v="333" actId="1076"/>
          <ac:picMkLst>
            <pc:docMk/>
            <pc:sldMk cId="1290842306" sldId="302"/>
            <ac:picMk id="5" creationId="{23F1B7D7-502D-2D00-646C-818DF085D925}"/>
          </ac:picMkLst>
        </pc:picChg>
      </pc:sldChg>
      <pc:sldChg chg="new del">
        <pc:chgData name="TE. Enrique Ramirez Flor" userId="S::enrique.ramirez@esdeg.edu.co::d43e531d-7778-455d-82b2-fcfdbe2471d2" providerId="AD" clId="Web-{4EA0AA24-3115-2D0F-3AE1-54E88AA26A96}" dt="2025-01-31T23:58:51.404" v="2"/>
        <pc:sldMkLst>
          <pc:docMk/>
          <pc:sldMk cId="810776736" sldId="305"/>
        </pc:sldMkLst>
      </pc:sldChg>
      <pc:sldChg chg="addSp delSp modSp add replId">
        <pc:chgData name="TE. Enrique Ramirez Flor" userId="S::enrique.ramirez@esdeg.edu.co::d43e531d-7778-455d-82b2-fcfdbe2471d2" providerId="AD" clId="Web-{4EA0AA24-3115-2D0F-3AE1-54E88AA26A96}" dt="2025-02-01T00:08:35.937" v="332" actId="1076"/>
        <pc:sldMkLst>
          <pc:docMk/>
          <pc:sldMk cId="3468358010" sldId="306"/>
        </pc:sldMkLst>
        <pc:spChg chg="mod">
          <ac:chgData name="TE. Enrique Ramirez Flor" userId="S::enrique.ramirez@esdeg.edu.co::d43e531d-7778-455d-82b2-fcfdbe2471d2" providerId="AD" clId="Web-{4EA0AA24-3115-2D0F-3AE1-54E88AA26A96}" dt="2025-02-01T00:08:35.937" v="332" actId="1076"/>
          <ac:spMkLst>
            <pc:docMk/>
            <pc:sldMk cId="3468358010" sldId="306"/>
            <ac:spMk id="7" creationId="{65AAE9E9-57C7-8B68-ECD6-2BF2A4D1F91A}"/>
          </ac:spMkLst>
        </pc:spChg>
        <pc:picChg chg="add del mod">
          <ac:chgData name="TE. Enrique Ramirez Flor" userId="S::enrique.ramirez@esdeg.edu.co::d43e531d-7778-455d-82b2-fcfdbe2471d2" providerId="AD" clId="Web-{4EA0AA24-3115-2D0F-3AE1-54E88AA26A96}" dt="2025-01-31T23:59:10.436" v="6"/>
          <ac:picMkLst>
            <pc:docMk/>
            <pc:sldMk cId="3468358010" sldId="306"/>
            <ac:picMk id="2" creationId="{9733DB61-5512-7C70-067C-070E29B37F99}"/>
          </ac:picMkLst>
        </pc:picChg>
        <pc:picChg chg="add mod">
          <ac:chgData name="TE. Enrique Ramirez Flor" userId="S::enrique.ramirez@esdeg.edu.co::d43e531d-7778-455d-82b2-fcfdbe2471d2" providerId="AD" clId="Web-{4EA0AA24-3115-2D0F-3AE1-54E88AA26A96}" dt="2025-02-01T00:00:21.188" v="11" actId="1076"/>
          <ac:picMkLst>
            <pc:docMk/>
            <pc:sldMk cId="3468358010" sldId="306"/>
            <ac:picMk id="3" creationId="{380AAFC3-E70A-477C-484F-BB5F4ED99FD4}"/>
          </ac:picMkLst>
        </pc:picChg>
        <pc:picChg chg="del">
          <ac:chgData name="TE. Enrique Ramirez Flor" userId="S::enrique.ramirez@esdeg.edu.co::d43e531d-7778-455d-82b2-fcfdbe2471d2" providerId="AD" clId="Web-{4EA0AA24-3115-2D0F-3AE1-54E88AA26A96}" dt="2025-01-31T23:59:05.326" v="3"/>
          <ac:picMkLst>
            <pc:docMk/>
            <pc:sldMk cId="3468358010" sldId="306"/>
            <ac:picMk id="5" creationId="{134DCBBD-7444-202B-F17D-04F1BE3C3182}"/>
          </ac:picMkLst>
        </pc:picChg>
      </pc:sldChg>
      <pc:sldChg chg="addSp delSp modSp add replId">
        <pc:chgData name="TE. Enrique Ramirez Flor" userId="S::enrique.ramirez@esdeg.edu.co::d43e531d-7778-455d-82b2-fcfdbe2471d2" providerId="AD" clId="Web-{4EA0AA24-3115-2D0F-3AE1-54E88AA26A96}" dt="2025-02-01T00:06:43.871" v="230" actId="1076"/>
        <pc:sldMkLst>
          <pc:docMk/>
          <pc:sldMk cId="33678999" sldId="307"/>
        </pc:sldMkLst>
        <pc:spChg chg="mod">
          <ac:chgData name="TE. Enrique Ramirez Flor" userId="S::enrique.ramirez@esdeg.edu.co::d43e531d-7778-455d-82b2-fcfdbe2471d2" providerId="AD" clId="Web-{4EA0AA24-3115-2D0F-3AE1-54E88AA26A96}" dt="2025-02-01T00:06:43.871" v="230" actId="1076"/>
          <ac:spMkLst>
            <pc:docMk/>
            <pc:sldMk cId="33678999" sldId="307"/>
            <ac:spMk id="7" creationId="{8417D19E-42E7-B2CF-7FC2-75E7B72D0AD3}"/>
          </ac:spMkLst>
        </pc:spChg>
        <pc:picChg chg="add mod">
          <ac:chgData name="TE. Enrique Ramirez Flor" userId="S::enrique.ramirez@esdeg.edu.co::d43e531d-7778-455d-82b2-fcfdbe2471d2" providerId="AD" clId="Web-{4EA0AA24-3115-2D0F-3AE1-54E88AA26A96}" dt="2025-02-01T00:04:35.242" v="22" actId="14100"/>
          <ac:picMkLst>
            <pc:docMk/>
            <pc:sldMk cId="33678999" sldId="307"/>
            <ac:picMk id="2" creationId="{4B35218C-2F1C-F12B-95CD-74A5AD93056A}"/>
          </ac:picMkLst>
        </pc:picChg>
        <pc:picChg chg="del">
          <ac:chgData name="TE. Enrique Ramirez Flor" userId="S::enrique.ramirez@esdeg.edu.co::d43e531d-7778-455d-82b2-fcfdbe2471d2" providerId="AD" clId="Web-{4EA0AA24-3115-2D0F-3AE1-54E88AA26A96}" dt="2025-02-01T00:03:57.054" v="13"/>
          <ac:picMkLst>
            <pc:docMk/>
            <pc:sldMk cId="33678999" sldId="307"/>
            <ac:picMk id="3" creationId="{EE42E360-1559-8D1F-ECA3-19488C8B1A08}"/>
          </ac:picMkLst>
        </pc:picChg>
      </pc:sldChg>
      <pc:sldChg chg="addSp delSp modSp new">
        <pc:chgData name="TE. Enrique Ramirez Flor" userId="S::enrique.ramirez@esdeg.edu.co::d43e531d-7778-455d-82b2-fcfdbe2471d2" providerId="AD" clId="Web-{4EA0AA24-3115-2D0F-3AE1-54E88AA26A96}" dt="2025-02-01T01:01:05.046" v="748" actId="20577"/>
        <pc:sldMkLst>
          <pc:docMk/>
          <pc:sldMk cId="4274959989" sldId="308"/>
        </pc:sldMkLst>
        <pc:spChg chg="mod">
          <ac:chgData name="TE. Enrique Ramirez Flor" userId="S::enrique.ramirez@esdeg.edu.co::d43e531d-7778-455d-82b2-fcfdbe2471d2" providerId="AD" clId="Web-{4EA0AA24-3115-2D0F-3AE1-54E88AA26A96}" dt="2025-02-01T00:32:13.502" v="409" actId="1076"/>
          <ac:spMkLst>
            <pc:docMk/>
            <pc:sldMk cId="4274959989" sldId="308"/>
            <ac:spMk id="2" creationId="{2BD92C3E-F9F2-9446-9EA4-E2D9FC5C42A4}"/>
          </ac:spMkLst>
        </pc:spChg>
        <pc:spChg chg="del">
          <ac:chgData name="TE. Enrique Ramirez Flor" userId="S::enrique.ramirez@esdeg.edu.co::d43e531d-7778-455d-82b2-fcfdbe2471d2" providerId="AD" clId="Web-{4EA0AA24-3115-2D0F-3AE1-54E88AA26A96}" dt="2025-02-01T00:25:58.147" v="335"/>
          <ac:spMkLst>
            <pc:docMk/>
            <pc:sldMk cId="4274959989" sldId="308"/>
            <ac:spMk id="3" creationId="{79A4E091-3E64-17DC-CCB1-BE81F0A41B00}"/>
          </ac:spMkLst>
        </pc:spChg>
        <pc:spChg chg="del">
          <ac:chgData name="TE. Enrique Ramirez Flor" userId="S::enrique.ramirez@esdeg.edu.co::d43e531d-7778-455d-82b2-fcfdbe2471d2" providerId="AD" clId="Web-{4EA0AA24-3115-2D0F-3AE1-54E88AA26A96}" dt="2025-02-01T00:26:18.898" v="336"/>
          <ac:spMkLst>
            <pc:docMk/>
            <pc:sldMk cId="4274959989" sldId="308"/>
            <ac:spMk id="4" creationId="{05690C4F-4855-34D5-EF36-ADBFE751E4CC}"/>
          </ac:spMkLst>
        </pc:spChg>
        <pc:spChg chg="add mod">
          <ac:chgData name="TE. Enrique Ramirez Flor" userId="S::enrique.ramirez@esdeg.edu.co::d43e531d-7778-455d-82b2-fcfdbe2471d2" providerId="AD" clId="Web-{4EA0AA24-3115-2D0F-3AE1-54E88AA26A96}" dt="2025-02-01T00:44:17.924" v="619" actId="20577"/>
          <ac:spMkLst>
            <pc:docMk/>
            <pc:sldMk cId="4274959989" sldId="308"/>
            <ac:spMk id="7" creationId="{D2BCE2EB-5487-ABE6-8E12-D29F8326D94F}"/>
          </ac:spMkLst>
        </pc:spChg>
        <pc:spChg chg="add mod">
          <ac:chgData name="TE. Enrique Ramirez Flor" userId="S::enrique.ramirez@esdeg.edu.co::d43e531d-7778-455d-82b2-fcfdbe2471d2" providerId="AD" clId="Web-{4EA0AA24-3115-2D0F-3AE1-54E88AA26A96}" dt="2025-02-01T00:45:19.660" v="634" actId="1076"/>
          <ac:spMkLst>
            <pc:docMk/>
            <pc:sldMk cId="4274959989" sldId="308"/>
            <ac:spMk id="10" creationId="{B34DD12B-1E0D-2EE5-8676-1EAC3E91D413}"/>
          </ac:spMkLst>
        </pc:spChg>
        <pc:spChg chg="add mod">
          <ac:chgData name="TE. Enrique Ramirez Flor" userId="S::enrique.ramirez@esdeg.edu.co::d43e531d-7778-455d-82b2-fcfdbe2471d2" providerId="AD" clId="Web-{4EA0AA24-3115-2D0F-3AE1-54E88AA26A96}" dt="2025-02-01T01:01:05.046" v="748" actId="20577"/>
          <ac:spMkLst>
            <pc:docMk/>
            <pc:sldMk cId="4274959989" sldId="308"/>
            <ac:spMk id="11" creationId="{5F7FF3CC-1158-E84D-064A-0CC0D7158F05}"/>
          </ac:spMkLst>
        </pc:spChg>
        <pc:spChg chg="add mod">
          <ac:chgData name="TE. Enrique Ramirez Flor" userId="S::enrique.ramirez@esdeg.edu.co::d43e531d-7778-455d-82b2-fcfdbe2471d2" providerId="AD" clId="Web-{4EA0AA24-3115-2D0F-3AE1-54E88AA26A96}" dt="2025-02-01T00:45:23.207" v="635" actId="1076"/>
          <ac:spMkLst>
            <pc:docMk/>
            <pc:sldMk cId="4274959989" sldId="308"/>
            <ac:spMk id="12" creationId="{495C2353-601E-9E2F-9271-E6F0A098B9A1}"/>
          </ac:spMkLst>
        </pc:spChg>
        <pc:spChg chg="add mod">
          <ac:chgData name="TE. Enrique Ramirez Flor" userId="S::enrique.ramirez@esdeg.edu.co::d43e531d-7778-455d-82b2-fcfdbe2471d2" providerId="AD" clId="Web-{4EA0AA24-3115-2D0F-3AE1-54E88AA26A96}" dt="2025-02-01T00:43:43.595" v="616" actId="14100"/>
          <ac:spMkLst>
            <pc:docMk/>
            <pc:sldMk cId="4274959989" sldId="308"/>
            <ac:spMk id="13" creationId="{D29A9FE6-C14E-765B-9E72-4B6E38E94E65}"/>
          </ac:spMkLst>
        </pc:spChg>
        <pc:picChg chg="add del mod ord">
          <ac:chgData name="TE. Enrique Ramirez Flor" userId="S::enrique.ramirez@esdeg.edu.co::d43e531d-7778-455d-82b2-fcfdbe2471d2" providerId="AD" clId="Web-{4EA0AA24-3115-2D0F-3AE1-54E88AA26A96}" dt="2025-02-01T00:30:32.640" v="357"/>
          <ac:picMkLst>
            <pc:docMk/>
            <pc:sldMk cId="4274959989" sldId="308"/>
            <ac:picMk id="5" creationId="{74AF5F8A-22E9-C33E-BBFB-CE6B9B7B6DDD}"/>
          </ac:picMkLst>
        </pc:picChg>
        <pc:picChg chg="add del mod">
          <ac:chgData name="TE. Enrique Ramirez Flor" userId="S::enrique.ramirez@esdeg.edu.co::d43e531d-7778-455d-82b2-fcfdbe2471d2" providerId="AD" clId="Web-{4EA0AA24-3115-2D0F-3AE1-54E88AA26A96}" dt="2025-02-01T00:37:15.415" v="468"/>
          <ac:picMkLst>
            <pc:docMk/>
            <pc:sldMk cId="4274959989" sldId="308"/>
            <ac:picMk id="8" creationId="{25721787-3D0B-15E1-D0A8-1455BD824474}"/>
          </ac:picMkLst>
        </pc:picChg>
      </pc:sldChg>
      <pc:sldChg chg="delSp modSp new">
        <pc:chgData name="TE. Enrique Ramirez Flor" userId="S::enrique.ramirez@esdeg.edu.co::d43e531d-7778-455d-82b2-fcfdbe2471d2" providerId="AD" clId="Web-{4EA0AA24-3115-2D0F-3AE1-54E88AA26A96}" dt="2025-02-01T00:50:48.558" v="724" actId="20577"/>
        <pc:sldMkLst>
          <pc:docMk/>
          <pc:sldMk cId="730178046" sldId="309"/>
        </pc:sldMkLst>
        <pc:spChg chg="mod">
          <ac:chgData name="TE. Enrique Ramirez Flor" userId="S::enrique.ramirez@esdeg.edu.co::d43e531d-7778-455d-82b2-fcfdbe2471d2" providerId="AD" clId="Web-{4EA0AA24-3115-2D0F-3AE1-54E88AA26A96}" dt="2025-02-01T00:47:41.507" v="678" actId="14100"/>
          <ac:spMkLst>
            <pc:docMk/>
            <pc:sldMk cId="730178046" sldId="309"/>
            <ac:spMk id="2" creationId="{474D2F8D-4E48-3669-957C-A95A3EDD93AC}"/>
          </ac:spMkLst>
        </pc:spChg>
        <pc:spChg chg="mod">
          <ac:chgData name="TE. Enrique Ramirez Flor" userId="S::enrique.ramirez@esdeg.edu.co::d43e531d-7778-455d-82b2-fcfdbe2471d2" providerId="AD" clId="Web-{4EA0AA24-3115-2D0F-3AE1-54E88AA26A96}" dt="2025-02-01T00:50:48.558" v="724" actId="20577"/>
          <ac:spMkLst>
            <pc:docMk/>
            <pc:sldMk cId="730178046" sldId="309"/>
            <ac:spMk id="3" creationId="{22CD2081-0A85-3F73-FF21-ED8AF566944C}"/>
          </ac:spMkLst>
        </pc:spChg>
        <pc:spChg chg="del">
          <ac:chgData name="TE. Enrique Ramirez Flor" userId="S::enrique.ramirez@esdeg.edu.co::d43e531d-7778-455d-82b2-fcfdbe2471d2" providerId="AD" clId="Web-{4EA0AA24-3115-2D0F-3AE1-54E88AA26A96}" dt="2025-02-01T00:45:47.770" v="660"/>
          <ac:spMkLst>
            <pc:docMk/>
            <pc:sldMk cId="730178046" sldId="309"/>
            <ac:spMk id="4" creationId="{58B0C692-32EF-0245-3213-3B18E6F05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1/02/2025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1/02/2025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A330B-16B5-DAEA-B9D1-74F3F2D9F934}"/>
              </a:ext>
            </a:extLst>
          </p:cNvPr>
          <p:cNvSpPr>
            <a:spLocks noGrp="1"/>
          </p:cNvSpPr>
          <p:nvPr>
            <p:ph type="ctrTitle"/>
          </p:nvPr>
        </p:nvSpPr>
        <p:spPr>
          <a:xfrm>
            <a:off x="1434293" y="2368296"/>
            <a:ext cx="6244334" cy="2223828"/>
          </a:xfrm>
        </p:spPr>
        <p:txBody>
          <a:bodyPr>
            <a:normAutofit fontScale="90000"/>
          </a:bodyPr>
          <a:lstStyle/>
          <a:p>
            <a:pPr algn="ctr"/>
            <a:r>
              <a:rPr lang="es-CO" dirty="0"/>
              <a:t>SISTEMA DE GESTIÓN DE SEGURIDAD DE LA INFORMACIÓN</a:t>
            </a:r>
          </a:p>
        </p:txBody>
      </p:sp>
      <p:sp>
        <p:nvSpPr>
          <p:cNvPr id="3" name="Subtítulo 2">
            <a:extLst>
              <a:ext uri="{FF2B5EF4-FFF2-40B4-BE49-F238E27FC236}">
                <a16:creationId xmlns:a16="http://schemas.microsoft.com/office/drawing/2014/main" id="{08FC3B0E-EE98-8592-5D0B-4E1F505B48E9}"/>
              </a:ext>
            </a:extLst>
          </p:cNvPr>
          <p:cNvSpPr>
            <a:spLocks noGrp="1"/>
          </p:cNvSpPr>
          <p:nvPr>
            <p:ph type="subTitle" idx="4294967295"/>
          </p:nvPr>
        </p:nvSpPr>
        <p:spPr>
          <a:xfrm>
            <a:off x="615579" y="5124170"/>
            <a:ext cx="7063048" cy="435841"/>
          </a:xfrm>
        </p:spPr>
        <p:txBody>
          <a:bodyPr>
            <a:normAutofit fontScale="92500" lnSpcReduction="10000"/>
          </a:bodyPr>
          <a:lstStyle/>
          <a:p>
            <a:r>
              <a:rPr lang="es-CO" dirty="0">
                <a:solidFill>
                  <a:schemeClr val="bg1"/>
                </a:solidFill>
              </a:rPr>
              <a:t>GRUPO 3</a:t>
            </a:r>
          </a:p>
        </p:txBody>
      </p:sp>
    </p:spTree>
    <p:extLst>
      <p:ext uri="{BB962C8B-B14F-4D97-AF65-F5344CB8AC3E}">
        <p14:creationId xmlns:p14="http://schemas.microsoft.com/office/powerpoint/2010/main" val="223350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2C3E-F9F2-9446-9EA4-E2D9FC5C42A4}"/>
              </a:ext>
            </a:extLst>
          </p:cNvPr>
          <p:cNvSpPr>
            <a:spLocks noGrp="1"/>
          </p:cNvSpPr>
          <p:nvPr>
            <p:ph type="title"/>
          </p:nvPr>
        </p:nvSpPr>
        <p:spPr>
          <a:xfrm>
            <a:off x="1503438" y="195792"/>
            <a:ext cx="4504267" cy="769183"/>
          </a:xfrm>
        </p:spPr>
        <p:txBody>
          <a:bodyPr/>
          <a:lstStyle/>
          <a:p>
            <a:r>
              <a:rPr lang="en-US" dirty="0"/>
              <a:t>ISO 27001:2022</a:t>
            </a:r>
          </a:p>
        </p:txBody>
      </p:sp>
      <p:sp>
        <p:nvSpPr>
          <p:cNvPr id="7" name="Content Placeholder 6">
            <a:extLst>
              <a:ext uri="{FF2B5EF4-FFF2-40B4-BE49-F238E27FC236}">
                <a16:creationId xmlns:a16="http://schemas.microsoft.com/office/drawing/2014/main" id="{D2BCE2EB-5487-ABE6-8E12-D29F8326D94F}"/>
              </a:ext>
            </a:extLst>
          </p:cNvPr>
          <p:cNvSpPr>
            <a:spLocks noGrp="1"/>
          </p:cNvSpPr>
          <p:nvPr>
            <p:ph sz="half" idx="2"/>
          </p:nvPr>
        </p:nvSpPr>
        <p:spPr>
          <a:xfrm>
            <a:off x="451153" y="1220863"/>
            <a:ext cx="10878457" cy="1762958"/>
          </a:xfrm>
        </p:spPr>
        <p:txBody>
          <a:bodyPr vert="horz" lIns="91440" tIns="45720" rIns="91440" bIns="45720" rtlCol="0" anchor="t">
            <a:noAutofit/>
          </a:bodyPr>
          <a:lstStyle/>
          <a:p>
            <a:pPr marL="0" indent="0">
              <a:buNone/>
            </a:pPr>
            <a:r>
              <a:rPr lang="en-US" sz="1600" b="1" dirty="0">
                <a:solidFill>
                  <a:srgbClr val="242424"/>
                </a:solidFill>
                <a:latin typeface="Aptos Narrow"/>
                <a:ea typeface="Calibri"/>
                <a:cs typeface="Calibri"/>
              </a:rPr>
              <a:t>4.4 SISTEMA DE GESTIÓN DE SEGURIDAD DE LA INFORMACIÓN</a:t>
            </a:r>
          </a:p>
          <a:p>
            <a:pPr marL="0" indent="0">
              <a:buNone/>
            </a:pPr>
            <a:r>
              <a:rPr lang="en-US" sz="1600" dirty="0">
                <a:solidFill>
                  <a:srgbClr val="242424"/>
                </a:solidFill>
                <a:latin typeface="Aptos Narrow"/>
                <a:ea typeface="Calibri"/>
                <a:cs typeface="Calibri"/>
              </a:rPr>
              <a:t>4.4  </a:t>
            </a:r>
            <a:r>
              <a:rPr lang="en-US" sz="1600" dirty="0" err="1">
                <a:solidFill>
                  <a:srgbClr val="242424"/>
                </a:solidFill>
                <a:latin typeface="Aptos Narrow"/>
                <a:ea typeface="Calibri"/>
                <a:cs typeface="Calibri"/>
              </a:rPr>
              <a:t>Establecer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implementar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mantener</a:t>
            </a:r>
            <a:r>
              <a:rPr lang="en-US" sz="1600" dirty="0">
                <a:solidFill>
                  <a:srgbClr val="242424"/>
                </a:solidFill>
                <a:latin typeface="Aptos Narrow"/>
                <a:ea typeface="Calibri"/>
                <a:cs typeface="Calibri"/>
              </a:rPr>
              <a:t> y </a:t>
            </a:r>
            <a:r>
              <a:rPr lang="en-US" sz="1600" dirty="0" err="1">
                <a:solidFill>
                  <a:srgbClr val="242424"/>
                </a:solidFill>
                <a:latin typeface="Aptos Narrow"/>
                <a:ea typeface="Calibri"/>
                <a:cs typeface="Calibri"/>
              </a:rPr>
              <a:t>mejorar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continuamente</a:t>
            </a:r>
            <a:r>
              <a:rPr lang="en-US" sz="1600" dirty="0">
                <a:solidFill>
                  <a:srgbClr val="242424"/>
                </a:solidFill>
                <a:latin typeface="Aptos Narrow"/>
                <a:ea typeface="Calibri"/>
                <a:cs typeface="Calibri"/>
              </a:rPr>
              <a:t> un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endParaRPr lang="en-US" sz="1600" dirty="0">
              <a:solidFill>
                <a:srgbClr val="000000"/>
              </a:solidFill>
              <a:latin typeface="Aptos Narrow"/>
              <a:ea typeface="Calibri"/>
              <a:cs typeface="Calibri"/>
            </a:endParaRPr>
          </a:p>
          <a:p>
            <a:pPr marL="0" indent="0">
              <a:buNone/>
            </a:pPr>
            <a:r>
              <a:rPr lang="en-US" sz="1600" dirty="0">
                <a:solidFill>
                  <a:srgbClr val="242424"/>
                </a:solidFill>
                <a:latin typeface="Aptos Narrow"/>
                <a:ea typeface="Calibri"/>
                <a:cs typeface="Calibri"/>
              </a:rPr>
              <a:t>de </a:t>
            </a:r>
            <a:r>
              <a:rPr lang="es-419" sz="1600" dirty="0">
                <a:solidFill>
                  <a:srgbClr val="242424"/>
                </a:solidFill>
                <a:latin typeface="Aptos Narrow"/>
                <a:ea typeface="Calibri"/>
                <a:cs typeface="Calibri"/>
              </a:rPr>
              <a:t>conformidad</a:t>
            </a:r>
            <a:r>
              <a:rPr lang="en-US" sz="1600" dirty="0">
                <a:solidFill>
                  <a:srgbClr val="242424"/>
                </a:solidFill>
                <a:latin typeface="Aptos Narrow"/>
                <a:ea typeface="Calibri"/>
                <a:cs typeface="Calibri"/>
              </a:rPr>
              <a:t> con la norma.</a:t>
            </a:r>
            <a:endParaRPr lang="en-US" sz="1600" dirty="0">
              <a:solidFill>
                <a:srgbClr val="242424"/>
              </a:solidFill>
              <a:latin typeface="Aptos Narrow"/>
            </a:endParaRPr>
          </a:p>
          <a:p>
            <a:pPr marL="0" indent="0">
              <a:buNone/>
            </a:pPr>
            <a:r>
              <a:rPr lang="en-US" sz="1600" b="1" dirty="0">
                <a:solidFill>
                  <a:srgbClr val="242424"/>
                </a:solidFill>
                <a:latin typeface="Aptos Narrow"/>
                <a:ea typeface="Calibri"/>
                <a:cs typeface="Calibri"/>
              </a:rPr>
              <a:t>5.2 POLÍTICA</a:t>
            </a:r>
          </a:p>
          <a:p>
            <a:pPr marL="0" indent="0">
              <a:buNone/>
            </a:pPr>
            <a:r>
              <a:rPr lang="en-US" sz="1600" dirty="0">
                <a:solidFill>
                  <a:srgbClr val="242424"/>
                </a:solidFill>
                <a:latin typeface="Aptos Narrow"/>
                <a:ea typeface="Calibri"/>
                <a:cs typeface="Calibri"/>
              </a:rPr>
              <a:t>5.2 La </a:t>
            </a:r>
            <a:r>
              <a:rPr lang="en-US" sz="1600" dirty="0" err="1">
                <a:solidFill>
                  <a:srgbClr val="242424"/>
                </a:solidFill>
                <a:latin typeface="Aptos Narrow"/>
                <a:ea typeface="Calibri"/>
                <a:cs typeface="Calibri"/>
              </a:rPr>
              <a:t>alta</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dirección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debe</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demostrar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liderazgo</a:t>
            </a:r>
            <a:r>
              <a:rPr lang="en-US" sz="1600" dirty="0">
                <a:solidFill>
                  <a:srgbClr val="242424"/>
                </a:solidFill>
                <a:latin typeface="Aptos Narrow"/>
                <a:ea typeface="Calibri"/>
                <a:cs typeface="Calibri"/>
              </a:rPr>
              <a:t> &amp; </a:t>
            </a:r>
            <a:r>
              <a:rPr lang="en-US" sz="1600" dirty="0" err="1">
                <a:solidFill>
                  <a:srgbClr val="242424"/>
                </a:solidFill>
                <a:latin typeface="Aptos Narrow"/>
                <a:ea typeface="Calibri"/>
                <a:cs typeface="Calibri"/>
              </a:rPr>
              <a:t>compromiso</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en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relación</a:t>
            </a:r>
            <a:r>
              <a:rPr lang="en-US" sz="1600" dirty="0">
                <a:solidFill>
                  <a:srgbClr val="242424"/>
                </a:solidFill>
                <a:latin typeface="Aptos Narrow"/>
                <a:ea typeface="Calibri"/>
                <a:cs typeface="Calibri"/>
              </a:rPr>
              <a:t> con </a:t>
            </a:r>
            <a:r>
              <a:rPr lang="en-US" sz="1600" dirty="0" err="1">
                <a:solidFill>
                  <a:srgbClr val="242424"/>
                </a:solidFill>
                <a:latin typeface="Aptos Narrow"/>
                <a:ea typeface="Calibri"/>
                <a:cs typeface="Calibri"/>
              </a:rPr>
              <a:t>el</a:t>
            </a:r>
            <a:r>
              <a:rPr lang="en-US" sz="1600" dirty="0">
                <a:solidFill>
                  <a:srgbClr val="242424"/>
                </a:solidFill>
                <a:latin typeface="Aptos Narrow"/>
                <a:ea typeface="Calibri"/>
                <a:cs typeface="Calibri"/>
              </a:rPr>
              <a:t>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r>
              <a:rPr lang="en-US" sz="1600" dirty="0">
                <a:solidFill>
                  <a:srgbClr val="242424"/>
                </a:solidFill>
                <a:latin typeface="Aptos Narrow"/>
                <a:ea typeface="Calibri"/>
                <a:cs typeface="Calibri"/>
              </a:rPr>
              <a:t>.</a:t>
            </a:r>
            <a:endParaRPr lang="en-US" sz="1600" dirty="0" err="1"/>
          </a:p>
        </p:txBody>
      </p:sp>
      <p:sp>
        <p:nvSpPr>
          <p:cNvPr id="10" name="Content Placeholder 6">
            <a:extLst>
              <a:ext uri="{FF2B5EF4-FFF2-40B4-BE49-F238E27FC236}">
                <a16:creationId xmlns:a16="http://schemas.microsoft.com/office/drawing/2014/main" id="{B34DD12B-1E0D-2EE5-8676-1EAC3E91D413}"/>
              </a:ext>
            </a:extLst>
          </p:cNvPr>
          <p:cNvSpPr txBox="1">
            <a:spLocks/>
          </p:cNvSpPr>
          <p:nvPr/>
        </p:nvSpPr>
        <p:spPr>
          <a:xfrm>
            <a:off x="5066697" y="4348692"/>
            <a:ext cx="2218267" cy="1629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ACTIVOS</a:t>
            </a:r>
            <a:endParaRPr lang="en-US"/>
          </a:p>
          <a:p>
            <a:pPr marL="285750" indent="-285750"/>
            <a:r>
              <a:rPr lang="en-US" sz="1600" err="1">
                <a:solidFill>
                  <a:srgbClr val="242424"/>
                </a:solidFill>
                <a:latin typeface="Aptos Narrow"/>
                <a:ea typeface="Calibri"/>
                <a:cs typeface="Calibri"/>
              </a:rPr>
              <a:t>Información</a:t>
            </a:r>
            <a:endParaRPr lang="en-US" sz="1600" dirty="0" err="1">
              <a:solidFill>
                <a:srgbClr val="242424"/>
              </a:solidFill>
              <a:latin typeface="Aptos Narrow"/>
              <a:ea typeface="Calibri"/>
              <a:cs typeface="Calibri"/>
            </a:endParaRPr>
          </a:p>
          <a:p>
            <a:pPr marL="285750" indent="-285750"/>
            <a:r>
              <a:rPr lang="en-US" sz="1600" dirty="0">
                <a:solidFill>
                  <a:srgbClr val="242424"/>
                </a:solidFill>
                <a:latin typeface="Aptos Narrow"/>
                <a:ea typeface="Calibri"/>
                <a:cs typeface="Calibri"/>
              </a:rPr>
              <a:t>Software - Hardware</a:t>
            </a:r>
          </a:p>
          <a:p>
            <a:pPr marL="285750" indent="-285750"/>
            <a:r>
              <a:rPr lang="en-US" sz="1600" dirty="0">
                <a:solidFill>
                  <a:srgbClr val="242424"/>
                </a:solidFill>
                <a:latin typeface="Aptos Narrow"/>
                <a:ea typeface="Calibri"/>
                <a:cs typeface="Calibri"/>
              </a:rPr>
              <a:t>Talento </a:t>
            </a:r>
            <a:r>
              <a:rPr lang="en-US" sz="1600" err="1">
                <a:solidFill>
                  <a:srgbClr val="242424"/>
                </a:solidFill>
                <a:latin typeface="Aptos Narrow"/>
                <a:ea typeface="Calibri"/>
                <a:cs typeface="Calibri"/>
              </a:rPr>
              <a:t>humano</a:t>
            </a:r>
            <a:endParaRPr lang="en-US" sz="1600" err="1"/>
          </a:p>
        </p:txBody>
      </p:sp>
      <p:sp>
        <p:nvSpPr>
          <p:cNvPr id="11" name="Content Placeholder 6">
            <a:extLst>
              <a:ext uri="{FF2B5EF4-FFF2-40B4-BE49-F238E27FC236}">
                <a16:creationId xmlns:a16="http://schemas.microsoft.com/office/drawing/2014/main" id="{5F7FF3CC-1158-E84D-064A-0CC0D7158F05}"/>
              </a:ext>
            </a:extLst>
          </p:cNvPr>
          <p:cNvSpPr txBox="1">
            <a:spLocks/>
          </p:cNvSpPr>
          <p:nvPr/>
        </p:nvSpPr>
        <p:spPr>
          <a:xfrm>
            <a:off x="543077" y="4348691"/>
            <a:ext cx="2980267" cy="2162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RIESGOS </a:t>
            </a:r>
            <a:endParaRPr lang="en-US"/>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Confidencialidad</a:t>
            </a:r>
            <a:endParaRPr lang="en-US" sz="1600">
              <a:solidFill>
                <a:srgbClr val="242424"/>
              </a:solidFill>
              <a:latin typeface="Aptos Narrow"/>
              <a:ea typeface="Calibri"/>
              <a:cs typeface="Calibri"/>
            </a:endParaRPr>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Disponibilidad</a:t>
            </a:r>
            <a:endParaRPr lang="en-US" sz="1600">
              <a:solidFill>
                <a:srgbClr val="242424"/>
              </a:solidFill>
              <a:latin typeface="Aptos Narrow"/>
              <a:ea typeface="Calibri"/>
              <a:cs typeface="Calibri"/>
            </a:endParaRPr>
          </a:p>
          <a:p>
            <a:pPr marL="285750" indent="-285750"/>
            <a:r>
              <a:rPr lang="en-US" sz="1600" dirty="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dirty="0" err="1">
                <a:solidFill>
                  <a:srgbClr val="242424"/>
                </a:solidFill>
                <a:latin typeface="Aptos Narrow"/>
                <a:ea typeface="Calibri"/>
                <a:cs typeface="Calibri"/>
              </a:rPr>
              <a:t>Integridad</a:t>
            </a:r>
          </a:p>
        </p:txBody>
      </p:sp>
      <p:sp>
        <p:nvSpPr>
          <p:cNvPr id="12" name="Content Placeholder 6">
            <a:extLst>
              <a:ext uri="{FF2B5EF4-FFF2-40B4-BE49-F238E27FC236}">
                <a16:creationId xmlns:a16="http://schemas.microsoft.com/office/drawing/2014/main" id="{495C2353-601E-9E2F-9271-E6F0A098B9A1}"/>
              </a:ext>
            </a:extLst>
          </p:cNvPr>
          <p:cNvSpPr txBox="1">
            <a:spLocks/>
          </p:cNvSpPr>
          <p:nvPr/>
        </p:nvSpPr>
        <p:spPr>
          <a:xfrm>
            <a:off x="8380792" y="4348691"/>
            <a:ext cx="2810933" cy="1158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TIPO</a:t>
            </a:r>
            <a:endParaRPr lang="en-US"/>
          </a:p>
          <a:p>
            <a:pPr marL="285750" indent="-285750"/>
            <a:r>
              <a:rPr lang="en-US" sz="1600" dirty="0">
                <a:solidFill>
                  <a:srgbClr val="242424"/>
                </a:solidFill>
                <a:latin typeface="Aptos Narrow"/>
                <a:ea typeface="Calibri"/>
                <a:cs typeface="Calibri"/>
              </a:rPr>
              <a:t>Seguridad de la </a:t>
            </a:r>
            <a:r>
              <a:rPr lang="en-US" sz="1600" err="1">
                <a:solidFill>
                  <a:srgbClr val="242424"/>
                </a:solidFill>
                <a:latin typeface="Aptos Narrow"/>
                <a:ea typeface="Calibri"/>
                <a:cs typeface="Calibri"/>
              </a:rPr>
              <a:t>Información</a:t>
            </a:r>
            <a:endParaRPr lang="en-US" sz="1600" err="1"/>
          </a:p>
        </p:txBody>
      </p:sp>
      <p:sp>
        <p:nvSpPr>
          <p:cNvPr id="13" name="TextBox 12">
            <a:extLst>
              <a:ext uri="{FF2B5EF4-FFF2-40B4-BE49-F238E27FC236}">
                <a16:creationId xmlns:a16="http://schemas.microsoft.com/office/drawing/2014/main" id="{D29A9FE6-C14E-765B-9E72-4B6E38E94E65}"/>
              </a:ext>
            </a:extLst>
          </p:cNvPr>
          <p:cNvSpPr txBox="1"/>
          <p:nvPr/>
        </p:nvSpPr>
        <p:spPr>
          <a:xfrm>
            <a:off x="1507066" y="3551162"/>
            <a:ext cx="900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242424"/>
                </a:solidFill>
                <a:latin typeface="Aptos Narrow"/>
              </a:rPr>
              <a:t>MAPA Y PLAN DE TRATAMIENTO DE RIESGO DE SEGURIDAD DE LA INFORMACIÓN</a:t>
            </a:r>
            <a:endParaRPr lang="en-US" sz="2000" b="1" dirty="0"/>
          </a:p>
        </p:txBody>
      </p:sp>
    </p:spTree>
    <p:extLst>
      <p:ext uri="{BB962C8B-B14F-4D97-AF65-F5344CB8AC3E}">
        <p14:creationId xmlns:p14="http://schemas.microsoft.com/office/powerpoint/2010/main" val="427495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F8D-4E48-3669-957C-A95A3EDD93AC}"/>
              </a:ext>
            </a:extLst>
          </p:cNvPr>
          <p:cNvSpPr>
            <a:spLocks noGrp="1"/>
          </p:cNvSpPr>
          <p:nvPr>
            <p:ph type="title"/>
          </p:nvPr>
        </p:nvSpPr>
        <p:spPr>
          <a:xfrm>
            <a:off x="1435847" y="205752"/>
            <a:ext cx="4877797" cy="717956"/>
          </a:xfrm>
        </p:spPr>
        <p:txBody>
          <a:bodyPr/>
          <a:lstStyle/>
          <a:p>
            <a:r>
              <a:rPr lang="en-US" dirty="0"/>
              <a:t>CONCLUSIONES</a:t>
            </a:r>
          </a:p>
        </p:txBody>
      </p:sp>
      <p:sp>
        <p:nvSpPr>
          <p:cNvPr id="3" name="Content Placeholder 2">
            <a:extLst>
              <a:ext uri="{FF2B5EF4-FFF2-40B4-BE49-F238E27FC236}">
                <a16:creationId xmlns:a16="http://schemas.microsoft.com/office/drawing/2014/main" id="{22CD2081-0A85-3F73-FF21-ED8AF566944C}"/>
              </a:ext>
            </a:extLst>
          </p:cNvPr>
          <p:cNvSpPr>
            <a:spLocks noGrp="1"/>
          </p:cNvSpPr>
          <p:nvPr>
            <p:ph sz="half" idx="1"/>
          </p:nvPr>
        </p:nvSpPr>
        <p:spPr>
          <a:xfrm>
            <a:off x="708710" y="1138332"/>
            <a:ext cx="10769599" cy="3265612"/>
          </a:xfrm>
        </p:spPr>
        <p:txBody>
          <a:bodyPr vert="horz" lIns="91440" tIns="45720" rIns="91440" bIns="45720" rtlCol="0" anchor="t">
            <a:noAutofit/>
          </a:bodyPr>
          <a:lstStyle/>
          <a:p>
            <a:pPr marL="0" indent="0" algn="just">
              <a:buNone/>
            </a:pPr>
            <a:r>
              <a:rPr lang="es-CO" sz="1800" dirty="0">
                <a:latin typeface="Calibri"/>
                <a:ea typeface="Calibri"/>
                <a:cs typeface="Calibri"/>
              </a:rPr>
              <a:t>I</a:t>
            </a:r>
            <a:r>
              <a:rPr lang="es-CO" sz="1600" dirty="0">
                <a:latin typeface="Calibri"/>
                <a:ea typeface="Calibri"/>
                <a:cs typeface="Calibri"/>
              </a:rPr>
              <a:t>mplementar un Sistema de Gestión de Seguridad de la Información (SGSI) en las empresas es crucial por varias razones, ya que permite proteger los activos de información y garantizar la continuidad del negocio. </a:t>
            </a:r>
            <a:endParaRPr lang="es-CO" sz="1600"/>
          </a:p>
          <a:p>
            <a:pPr marL="0" indent="0" algn="just">
              <a:buNone/>
            </a:pPr>
            <a:endParaRPr lang="es-CO" sz="1600" b="1" dirty="0">
              <a:latin typeface="Calibri"/>
              <a:ea typeface="Calibri"/>
              <a:cs typeface="Calibri"/>
            </a:endParaRPr>
          </a:p>
          <a:p>
            <a:pPr marL="457200" indent="-457200" algn="just">
              <a:buAutoNum type="arabicPeriod"/>
            </a:pPr>
            <a:r>
              <a:rPr lang="es-CO" sz="1600" b="1" dirty="0">
                <a:latin typeface="Calibri"/>
                <a:ea typeface="Calibri"/>
                <a:cs typeface="Calibri"/>
              </a:rPr>
              <a:t>Protección de la Información Sensible</a:t>
            </a:r>
            <a:endParaRPr lang="es-CO" sz="1600" dirty="0"/>
          </a:p>
          <a:p>
            <a:pPr marL="457200" indent="-457200" algn="just">
              <a:buAutoNum type="arabicPeriod"/>
            </a:pPr>
            <a:r>
              <a:rPr lang="es-CO" sz="1600" b="1" dirty="0">
                <a:latin typeface="Calibri"/>
                <a:ea typeface="Calibri"/>
                <a:cs typeface="Calibri"/>
              </a:rPr>
              <a:t>Cumplimiento de Normativas y Regulaciones</a:t>
            </a:r>
          </a:p>
          <a:p>
            <a:pPr marL="457200" indent="-457200" algn="just">
              <a:buAutoNum type="arabicPeriod"/>
            </a:pPr>
            <a:r>
              <a:rPr lang="es-CO" sz="1600" b="1" dirty="0">
                <a:latin typeface="Calibri"/>
                <a:ea typeface="Calibri"/>
                <a:cs typeface="Calibri"/>
              </a:rPr>
              <a:t>Reducción de Riesgos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Confianza de Clientes y Proveedores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Continuidad del Negocio</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Gestión de Incidentes de Seguridad</a:t>
            </a:r>
          </a:p>
          <a:p>
            <a:pPr marL="457200" indent="-457200" algn="just">
              <a:buAutoNum type="arabicPeriod"/>
            </a:pPr>
            <a:r>
              <a:rPr lang="es-CO" sz="1600" b="1" dirty="0">
                <a:latin typeface="Calibri"/>
                <a:ea typeface="Calibri"/>
                <a:cs typeface="Calibri"/>
              </a:rPr>
              <a:t>Aumento de la Competitividad</a:t>
            </a:r>
          </a:p>
          <a:p>
            <a:pPr marL="342900" indent="-342900">
              <a:buAutoNum type="arabicPeriod"/>
            </a:pPr>
            <a:endParaRPr lang="es-CO" sz="1500" dirty="0"/>
          </a:p>
        </p:txBody>
      </p:sp>
    </p:spTree>
    <p:extLst>
      <p:ext uri="{BB962C8B-B14F-4D97-AF65-F5344CB8AC3E}">
        <p14:creationId xmlns:p14="http://schemas.microsoft.com/office/powerpoint/2010/main" val="73017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8A9750-3643-FDD6-4448-2F04A87607EE}"/>
              </a:ext>
            </a:extLst>
          </p:cNvPr>
          <p:cNvSpPr>
            <a:spLocks noGrp="1"/>
          </p:cNvSpPr>
          <p:nvPr>
            <p:ph type="ctrTitle"/>
          </p:nvPr>
        </p:nvSpPr>
        <p:spPr>
          <a:xfrm>
            <a:off x="317365" y="3307006"/>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25094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F24F640-DC79-0697-77E4-E8D30A60DEED}"/>
              </a:ext>
            </a:extLst>
          </p:cNvPr>
          <p:cNvSpPr txBox="1"/>
          <p:nvPr/>
        </p:nvSpPr>
        <p:spPr>
          <a:xfrm>
            <a:off x="6723890" y="2207211"/>
            <a:ext cx="4602480" cy="2677656"/>
          </a:xfrm>
          <a:prstGeom prst="rect">
            <a:avLst/>
          </a:prstGeom>
          <a:noFill/>
        </p:spPr>
        <p:txBody>
          <a:bodyPr wrap="square">
            <a:spAutoFit/>
          </a:bodyPr>
          <a:lstStyle/>
          <a:p>
            <a:pPr algn="ctr" rtl="0" fontAlgn="base"/>
            <a:r>
              <a:rPr lang="es-MX" sz="1400" b="0" i="0" dirty="0">
                <a:solidFill>
                  <a:srgbClr val="202124"/>
                </a:solidFill>
                <a:effectLst/>
              </a:rPr>
              <a:t> </a:t>
            </a:r>
            <a:endParaRPr lang="es-MX" sz="1400" b="1" i="0" dirty="0">
              <a:solidFill>
                <a:srgbClr val="000000"/>
              </a:solidFill>
              <a:effectLst/>
            </a:endParaRPr>
          </a:p>
          <a:p>
            <a:pPr algn="ctr" rtl="0" fontAlgn="base"/>
            <a:r>
              <a:rPr lang="es-MX" sz="2800" b="1" dirty="0">
                <a:solidFill>
                  <a:srgbClr val="000000"/>
                </a:solidFill>
              </a:rPr>
              <a:t>Visión </a:t>
            </a:r>
          </a:p>
          <a:p>
            <a:pPr algn="ctr" rtl="0" fontAlgn="base"/>
            <a:r>
              <a:rPr lang="es-MX" sz="1400" b="0" i="0" dirty="0">
                <a:solidFill>
                  <a:srgbClr val="000000"/>
                </a:solidFill>
                <a:effectLst/>
              </a:rPr>
              <a:t> </a:t>
            </a:r>
          </a:p>
          <a:p>
            <a:pPr algn="just" rtl="0" fontAlgn="base"/>
            <a:r>
              <a:rPr lang="es-MX" sz="1400" b="0" i="0" dirty="0">
                <a:solidFill>
                  <a:srgbClr val="000000"/>
                </a:solidFill>
                <a:effectLst/>
              </a:rPr>
              <a:t>El Ministerio de Minas y Energía será reconocido por la formulación de políticas que garanticen el desarrollo y aprovechamiento eficiente de los recursos mineros y energéticos en Colombia, su explotación, abastecimiento y exportación de sus excedentes, trabajando con eficiencia, innovación, calidad en su gestión y promoción de la responsabilidad social y ambiental. </a:t>
            </a:r>
          </a:p>
        </p:txBody>
      </p:sp>
      <p:sp>
        <p:nvSpPr>
          <p:cNvPr id="10" name="Título 1">
            <a:extLst>
              <a:ext uri="{FF2B5EF4-FFF2-40B4-BE49-F238E27FC236}">
                <a16:creationId xmlns:a16="http://schemas.microsoft.com/office/drawing/2014/main" id="{9AC1B212-2344-F4D3-20D4-5D7E6D326E3E}"/>
              </a:ext>
            </a:extLst>
          </p:cNvPr>
          <p:cNvSpPr txBox="1">
            <a:spLocks/>
          </p:cNvSpPr>
          <p:nvPr/>
        </p:nvSpPr>
        <p:spPr>
          <a:xfrm>
            <a:off x="1443361" y="233715"/>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400" dirty="0"/>
              <a:t>MINISTERIO DE MINAS Y ENERGÍA</a:t>
            </a:r>
          </a:p>
        </p:txBody>
      </p:sp>
      <p:sp>
        <p:nvSpPr>
          <p:cNvPr id="12" name="CuadroTexto 11">
            <a:extLst>
              <a:ext uri="{FF2B5EF4-FFF2-40B4-BE49-F238E27FC236}">
                <a16:creationId xmlns:a16="http://schemas.microsoft.com/office/drawing/2014/main" id="{4EF6A463-F687-C6EE-E4CF-FA50C159697D}"/>
              </a:ext>
            </a:extLst>
          </p:cNvPr>
          <p:cNvSpPr txBox="1"/>
          <p:nvPr/>
        </p:nvSpPr>
        <p:spPr>
          <a:xfrm>
            <a:off x="865632" y="2410385"/>
            <a:ext cx="4602480" cy="1446550"/>
          </a:xfrm>
          <a:prstGeom prst="rect">
            <a:avLst/>
          </a:prstGeom>
          <a:noFill/>
        </p:spPr>
        <p:txBody>
          <a:bodyPr wrap="square">
            <a:spAutoFit/>
          </a:bodyPr>
          <a:lstStyle/>
          <a:p>
            <a:pPr algn="ctr" rtl="0" fontAlgn="base"/>
            <a:r>
              <a:rPr lang="es-MX" sz="2800" b="1" i="0" dirty="0">
                <a:solidFill>
                  <a:srgbClr val="000000"/>
                </a:solidFill>
                <a:effectLst/>
              </a:rPr>
              <a:t>Misión</a:t>
            </a:r>
            <a:r>
              <a:rPr lang="es-MX" sz="2800" b="0" i="0" dirty="0">
                <a:solidFill>
                  <a:srgbClr val="000000"/>
                </a:solidFill>
                <a:effectLst/>
              </a:rPr>
              <a:t> </a:t>
            </a:r>
          </a:p>
          <a:p>
            <a:pPr algn="ctr" rtl="0" fontAlgn="base"/>
            <a:r>
              <a:rPr lang="es-MX" sz="1800" b="0" i="0" dirty="0">
                <a:solidFill>
                  <a:srgbClr val="202124"/>
                </a:solidFill>
                <a:effectLst/>
              </a:rPr>
              <a:t> </a:t>
            </a:r>
            <a:endParaRPr lang="es-MX" sz="1800" b="0" i="0" dirty="0">
              <a:solidFill>
                <a:srgbClr val="000000"/>
              </a:solidFill>
              <a:effectLst/>
            </a:endParaRPr>
          </a:p>
          <a:p>
            <a:pPr algn="just" fontAlgn="base"/>
            <a:r>
              <a:rPr lang="es-MX" sz="1400" dirty="0">
                <a:solidFill>
                  <a:srgbClr val="000000"/>
                </a:solidFill>
              </a:rPr>
              <a:t>Formular y adoptar políticas dirigidas al aprovechamiento sostenible de los recursos mineros y energéticos para contribuir al desarrollo económico y social del país. </a:t>
            </a:r>
          </a:p>
        </p:txBody>
      </p:sp>
    </p:spTree>
    <p:extLst>
      <p:ext uri="{BB962C8B-B14F-4D97-AF65-F5344CB8AC3E}">
        <p14:creationId xmlns:p14="http://schemas.microsoft.com/office/powerpoint/2010/main" val="3983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B039C96-7B4B-085C-C520-1F9520EA5084}"/>
              </a:ext>
            </a:extLst>
          </p:cNvPr>
          <p:cNvSpPr txBox="1">
            <a:spLocks/>
          </p:cNvSpPr>
          <p:nvPr/>
        </p:nvSpPr>
        <p:spPr>
          <a:xfrm>
            <a:off x="1370209" y="160563"/>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000" dirty="0">
                <a:latin typeface="Calibri"/>
                <a:ea typeface="Calibri"/>
                <a:cs typeface="Calibri"/>
              </a:rPr>
              <a:t>ALCACE SGSI</a:t>
            </a:r>
            <a:endParaRPr lang="es-CO" sz="4000" dirty="0"/>
          </a:p>
        </p:txBody>
      </p:sp>
      <p:sp>
        <p:nvSpPr>
          <p:cNvPr id="7" name="TextBox 2">
            <a:extLst>
              <a:ext uri="{FF2B5EF4-FFF2-40B4-BE49-F238E27FC236}">
                <a16:creationId xmlns:a16="http://schemas.microsoft.com/office/drawing/2014/main" id="{E6B3562C-4339-29BE-AC71-49A3EB1226B9}"/>
              </a:ext>
            </a:extLst>
          </p:cNvPr>
          <p:cNvSpPr txBox="1"/>
          <p:nvPr/>
        </p:nvSpPr>
        <p:spPr>
          <a:xfrm>
            <a:off x="627760" y="1307592"/>
            <a:ext cx="10936479" cy="1508105"/>
          </a:xfrm>
          <a:prstGeom prst="rect">
            <a:avLst/>
          </a:prstGeom>
          <a:noFill/>
        </p:spPr>
        <p:txBody>
          <a:bodyPr wrap="square" lIns="0" tIns="0" rIns="0" bIns="0" rtlCol="0">
            <a:spAutoFit/>
          </a:bodyPr>
          <a:lstStyle>
            <a:defPPr>
              <a:defRPr lang="en-US"/>
            </a:defPPr>
            <a:lvl1pPr algn="ctr">
              <a:defRPr sz="1200" b="1">
                <a:solidFill>
                  <a:schemeClr val="tx2">
                    <a:lumMod val="75000"/>
                    <a:lumOff val="25000"/>
                  </a:schemeClr>
                </a:solidFill>
                <a:latin typeface="Be Vietnam Pro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400" b="0" i="0" dirty="0">
                <a:solidFill>
                  <a:srgbClr val="000000"/>
                </a:solidFill>
                <a:effectLst/>
                <a:latin typeface="Aptos" panose="020B0004020202020204" pitchFamily="34" charset="0"/>
              </a:rPr>
              <a:t>El SGSI del Ministerio de Minas y Energía se aplicará a todos los sistemas de información, plataformas de interoperabilidad, tableros de datos y bases documentales utilizadas en la gestión del sector minero-energético y nuclear. Incluirá la protección de información en procesos clave como exploración, explotación, refinación, transmisión y comercialización de recursos energéticos. </a:t>
            </a:r>
          </a:p>
          <a:p>
            <a:pPr algn="just"/>
            <a:endParaRPr lang="es-MX" sz="1400" b="0" dirty="0">
              <a:solidFill>
                <a:srgbClr val="000000"/>
              </a:solidFill>
              <a:latin typeface="Aptos" panose="020B0004020202020204" pitchFamily="34" charset="0"/>
            </a:endParaRPr>
          </a:p>
          <a:p>
            <a:pPr algn="just"/>
            <a:r>
              <a:rPr lang="es-MX" sz="1400" b="0" i="0" dirty="0">
                <a:solidFill>
                  <a:srgbClr val="000000"/>
                </a:solidFill>
                <a:effectLst/>
                <a:latin typeface="Aptos" panose="020B0004020202020204" pitchFamily="34" charset="0"/>
              </a:rPr>
              <a:t>Además, se extenderá a la gestión interna del Ministerio, abarcando datos administrativos, financieros y de talento humano. También cubrirá las agencias adscritas, colaboradores y proveedores estratégicos, estableciendo políticas y lineamientos para el adecuado manejo de la información y garantizando su confidencialidad, integridad y disponibilidad en toda la cadena de valor. </a:t>
            </a:r>
            <a:endParaRPr lang="es-MX"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AA1034E-793F-375F-C288-45AFA9B0B742}"/>
              </a:ext>
            </a:extLst>
          </p:cNvPr>
          <p:cNvPicPr>
            <a:picLocks noChangeAspect="1"/>
          </p:cNvPicPr>
          <p:nvPr/>
        </p:nvPicPr>
        <p:blipFill>
          <a:blip r:embed="rId2"/>
          <a:srcRect b="6435"/>
          <a:stretch/>
        </p:blipFill>
        <p:spPr>
          <a:xfrm>
            <a:off x="7005366" y="3171186"/>
            <a:ext cx="3858724" cy="2996256"/>
          </a:xfrm>
          <a:prstGeom prst="rect">
            <a:avLst/>
          </a:prstGeom>
        </p:spPr>
      </p:pic>
      <p:sp>
        <p:nvSpPr>
          <p:cNvPr id="2" name="CuadroTexto 1">
            <a:extLst>
              <a:ext uri="{FF2B5EF4-FFF2-40B4-BE49-F238E27FC236}">
                <a16:creationId xmlns:a16="http://schemas.microsoft.com/office/drawing/2014/main" id="{7CDFE88C-17DF-E493-DEF9-46295CC0584B}"/>
              </a:ext>
            </a:extLst>
          </p:cNvPr>
          <p:cNvSpPr txBox="1"/>
          <p:nvPr/>
        </p:nvSpPr>
        <p:spPr>
          <a:xfrm>
            <a:off x="960120" y="3633261"/>
            <a:ext cx="4800600" cy="2072106"/>
          </a:xfrm>
          <a:prstGeom prst="rect">
            <a:avLst/>
          </a:prstGeom>
          <a:noFill/>
        </p:spPr>
        <p:txBody>
          <a:bodyPr wrap="square">
            <a:spAutoFit/>
          </a:bodyPr>
          <a:lstStyle/>
          <a:p>
            <a:pPr algn="just" rtl="0" fontAlgn="base">
              <a:lnSpc>
                <a:spcPts val="1350"/>
              </a:lnSpc>
            </a:pPr>
            <a:r>
              <a:rPr lang="es-MX" sz="1400" dirty="0">
                <a:solidFill>
                  <a:srgbClr val="000000"/>
                </a:solidFill>
              </a:rPr>
              <a:t>Describir de forma general el cumplimiento de los requisitos establecidos en los numerales 4 al 10 de la Norma NTC-ISO-IEC 27001: </a:t>
            </a:r>
          </a:p>
          <a:p>
            <a:pPr algn="just" rtl="0" fontAlgn="base">
              <a:lnSpc>
                <a:spcPts val="1350"/>
              </a:lnSpc>
            </a:pPr>
            <a:r>
              <a:rPr lang="es-MX" sz="1400" dirty="0">
                <a:solidFill>
                  <a:srgbClr val="000000"/>
                </a:solidFill>
              </a:rPr>
              <a:t> </a:t>
            </a:r>
          </a:p>
          <a:p>
            <a:pPr rtl="0" fontAlgn="base">
              <a:lnSpc>
                <a:spcPts val="1350"/>
              </a:lnSpc>
              <a:buFont typeface="+mj-lt"/>
              <a:buAutoNum type="arabicPeriod" startAt="4"/>
            </a:pPr>
            <a:r>
              <a:rPr lang="es-MX" sz="1400" dirty="0">
                <a:solidFill>
                  <a:srgbClr val="000000"/>
                </a:solidFill>
              </a:rPr>
              <a:t>Contexto de la organización </a:t>
            </a:r>
          </a:p>
          <a:p>
            <a:pPr rtl="0" fontAlgn="base">
              <a:lnSpc>
                <a:spcPts val="1350"/>
              </a:lnSpc>
              <a:buFont typeface="+mj-lt"/>
              <a:buAutoNum type="arabicPeriod" startAt="5"/>
            </a:pPr>
            <a:r>
              <a:rPr lang="es-MX" sz="1400" dirty="0">
                <a:solidFill>
                  <a:srgbClr val="000000"/>
                </a:solidFill>
              </a:rPr>
              <a:t>Liderazgo </a:t>
            </a:r>
          </a:p>
          <a:p>
            <a:pPr rtl="0" fontAlgn="base">
              <a:lnSpc>
                <a:spcPts val="1350"/>
              </a:lnSpc>
              <a:buFont typeface="+mj-lt"/>
              <a:buAutoNum type="arabicPeriod" startAt="6"/>
            </a:pPr>
            <a:r>
              <a:rPr lang="es-MX" sz="1400" dirty="0">
                <a:solidFill>
                  <a:srgbClr val="000000"/>
                </a:solidFill>
              </a:rPr>
              <a:t>Planificación </a:t>
            </a:r>
          </a:p>
          <a:p>
            <a:pPr rtl="0" fontAlgn="base">
              <a:lnSpc>
                <a:spcPts val="1350"/>
              </a:lnSpc>
              <a:buFont typeface="+mj-lt"/>
              <a:buAutoNum type="arabicPeriod" startAt="7"/>
            </a:pPr>
            <a:r>
              <a:rPr lang="es-MX" sz="1400" dirty="0">
                <a:solidFill>
                  <a:srgbClr val="000000"/>
                </a:solidFill>
              </a:rPr>
              <a:t>Soporte </a:t>
            </a:r>
          </a:p>
          <a:p>
            <a:pPr rtl="0" fontAlgn="base">
              <a:lnSpc>
                <a:spcPts val="1350"/>
              </a:lnSpc>
              <a:buFont typeface="+mj-lt"/>
              <a:buAutoNum type="arabicPeriod" startAt="8"/>
            </a:pPr>
            <a:r>
              <a:rPr lang="es-MX" sz="1400" dirty="0">
                <a:solidFill>
                  <a:srgbClr val="000000"/>
                </a:solidFill>
              </a:rPr>
              <a:t>Operación </a:t>
            </a:r>
          </a:p>
          <a:p>
            <a:pPr rtl="0" fontAlgn="base">
              <a:lnSpc>
                <a:spcPts val="1350"/>
              </a:lnSpc>
              <a:buFont typeface="+mj-lt"/>
              <a:buAutoNum type="arabicPeriod" startAt="9"/>
            </a:pPr>
            <a:r>
              <a:rPr lang="es-MX" sz="1400" dirty="0">
                <a:solidFill>
                  <a:srgbClr val="000000"/>
                </a:solidFill>
              </a:rPr>
              <a:t>Evaluación del desempeño </a:t>
            </a:r>
          </a:p>
          <a:p>
            <a:pPr rtl="0" fontAlgn="base">
              <a:lnSpc>
                <a:spcPts val="1350"/>
              </a:lnSpc>
              <a:buFont typeface="+mj-lt"/>
              <a:buAutoNum type="arabicPeriod" startAt="10"/>
            </a:pPr>
            <a:r>
              <a:rPr lang="es-MX" sz="1400" dirty="0">
                <a:solidFill>
                  <a:srgbClr val="000000"/>
                </a:solidFill>
              </a:rPr>
              <a:t>Mejora </a:t>
            </a:r>
          </a:p>
        </p:txBody>
      </p:sp>
    </p:spTree>
    <p:extLst>
      <p:ext uri="{BB962C8B-B14F-4D97-AF65-F5344CB8AC3E}">
        <p14:creationId xmlns:p14="http://schemas.microsoft.com/office/powerpoint/2010/main" val="20674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5644CA95-250B-E490-FD0C-871BDB4EEFB2}"/>
              </a:ext>
            </a:extLst>
          </p:cNvPr>
          <p:cNvSpPr>
            <a:spLocks noGrp="1"/>
          </p:cNvSpPr>
          <p:nvPr>
            <p:ph type="title"/>
          </p:nvPr>
        </p:nvSpPr>
        <p:spPr>
          <a:xfrm>
            <a:off x="1432560" y="421798"/>
            <a:ext cx="9384792" cy="750443"/>
          </a:xfrm>
        </p:spPr>
        <p:txBody>
          <a:bodyPr/>
          <a:lstStyle/>
          <a:p>
            <a:r>
              <a:rPr lang="es-CO" dirty="0"/>
              <a:t>MINISTERIO DE MINAS Y ENERGÍA</a:t>
            </a:r>
            <a:endParaRPr lang="en-US" dirty="0"/>
          </a:p>
        </p:txBody>
      </p:sp>
      <p:sp>
        <p:nvSpPr>
          <p:cNvPr id="1036" name="Content Placeholder 2">
            <a:extLst>
              <a:ext uri="{FF2B5EF4-FFF2-40B4-BE49-F238E27FC236}">
                <a16:creationId xmlns:a16="http://schemas.microsoft.com/office/drawing/2014/main" id="{286C15A0-1DC2-A8A7-E03D-55990A98FF09}"/>
              </a:ext>
            </a:extLst>
          </p:cNvPr>
          <p:cNvSpPr>
            <a:spLocks noGrp="1"/>
          </p:cNvSpPr>
          <p:nvPr>
            <p:ph sz="half" idx="1"/>
          </p:nvPr>
        </p:nvSpPr>
        <p:spPr>
          <a:xfrm>
            <a:off x="664464" y="2602865"/>
            <a:ext cx="4383024" cy="2965831"/>
          </a:xfrm>
        </p:spPr>
        <p:txBody>
          <a:bodyPr>
            <a:normAutofit fontScale="92500" lnSpcReduction="20000"/>
          </a:bodyPr>
          <a:lstStyle/>
          <a:p>
            <a:pPr marL="0" indent="0" algn="just">
              <a:lnSpc>
                <a:spcPct val="160000"/>
              </a:lnSpc>
              <a:buNone/>
            </a:pPr>
            <a:r>
              <a:rPr lang="es-MX" sz="1600" dirty="0">
                <a:solidFill>
                  <a:srgbClr val="000000"/>
                </a:solidFill>
                <a:latin typeface="Aptos" panose="020B0004020202020204" pitchFamily="34" charset="0"/>
                <a:ea typeface="+mn-ea"/>
                <a:cs typeface="+mn-cs"/>
              </a:rPr>
              <a:t>El Ministerio de Minas y Energía a través del SIG busca gestionar de manera eficiente los sistemas de gestión presentes en la entidad, buscando integrar y coordinar las diversas normativas, estándares y requisitos que se deben cumplir para actuar de manera efectiva, alcanzar los objetivos estratégicos y brindar soluciones integradoras e innovadoras; contribuyendo al logro de la misionalidad de la entidad.</a:t>
            </a:r>
            <a:endParaRPr lang="en-US" sz="1600" dirty="0">
              <a:solidFill>
                <a:srgbClr val="000000"/>
              </a:solidFill>
              <a:latin typeface="Aptos" panose="020B0004020202020204" pitchFamily="34" charset="0"/>
              <a:ea typeface="+mn-ea"/>
              <a:cs typeface="+mn-cs"/>
            </a:endParaRPr>
          </a:p>
        </p:txBody>
      </p:sp>
      <p:pic>
        <p:nvPicPr>
          <p:cNvPr id="1026" name="Picture 2" descr="A diagram of a circular diagram&#10;&#10;Description automatically generated">
            <a:extLst>
              <a:ext uri="{FF2B5EF4-FFF2-40B4-BE49-F238E27FC236}">
                <a16:creationId xmlns:a16="http://schemas.microsoft.com/office/drawing/2014/main" id="{335CAD04-1E95-48ED-D31F-EC6879DD6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3106" r="4061" b="3800"/>
          <a:stretch/>
        </p:blipFill>
        <p:spPr bwMode="auto">
          <a:xfrm>
            <a:off x="6096000" y="1590054"/>
            <a:ext cx="5641848" cy="4554714"/>
          </a:xfrm>
          <a:prstGeom prst="rect">
            <a:avLst/>
          </a:prstGeom>
          <a:solidFill>
            <a:srgbClr val="FFFFFF"/>
          </a:solidFill>
        </p:spPr>
      </p:pic>
    </p:spTree>
    <p:extLst>
      <p:ext uri="{BB962C8B-B14F-4D97-AF65-F5344CB8AC3E}">
        <p14:creationId xmlns:p14="http://schemas.microsoft.com/office/powerpoint/2010/main" val="33711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8DD071-F3F8-2A28-B861-D18683D16F5F}"/>
              </a:ext>
            </a:extLst>
          </p:cNvPr>
          <p:cNvSpPr>
            <a:spLocks noGrp="1"/>
          </p:cNvSpPr>
          <p:nvPr>
            <p:ph type="title"/>
          </p:nvPr>
        </p:nvSpPr>
        <p:spPr>
          <a:xfrm>
            <a:off x="1388364" y="241705"/>
            <a:ext cx="7757160" cy="863834"/>
          </a:xfrm>
        </p:spPr>
        <p:txBody>
          <a:bodyPr/>
          <a:lstStyle/>
          <a:p>
            <a:r>
              <a:rPr lang="en-US" dirty="0"/>
              <a:t>ANALISÍS MATRIZ D-O-F-A</a:t>
            </a:r>
          </a:p>
        </p:txBody>
      </p:sp>
      <p:pic>
        <p:nvPicPr>
          <p:cNvPr id="5" name="Imagen 4">
            <a:extLst>
              <a:ext uri="{FF2B5EF4-FFF2-40B4-BE49-F238E27FC236}">
                <a16:creationId xmlns:a16="http://schemas.microsoft.com/office/drawing/2014/main" id="{23F1B7D7-502D-2D00-646C-818DF085D925}"/>
              </a:ext>
            </a:extLst>
          </p:cNvPr>
          <p:cNvPicPr>
            <a:picLocks noChangeAspect="1"/>
          </p:cNvPicPr>
          <p:nvPr/>
        </p:nvPicPr>
        <p:blipFill>
          <a:blip r:embed="rId2"/>
          <a:stretch>
            <a:fillRect/>
          </a:stretch>
        </p:blipFill>
        <p:spPr>
          <a:xfrm>
            <a:off x="490409" y="1433973"/>
            <a:ext cx="5731684" cy="4699980"/>
          </a:xfrm>
          <a:prstGeom prst="rect">
            <a:avLst/>
          </a:prstGeom>
          <a:noFill/>
        </p:spPr>
      </p:pic>
      <p:sp>
        <p:nvSpPr>
          <p:cNvPr id="7" name="CuadroTexto 6">
            <a:extLst>
              <a:ext uri="{FF2B5EF4-FFF2-40B4-BE49-F238E27FC236}">
                <a16:creationId xmlns:a16="http://schemas.microsoft.com/office/drawing/2014/main" id="{4BCDF271-14D0-A186-8E91-439AD5CFCD9B}"/>
              </a:ext>
            </a:extLst>
          </p:cNvPr>
          <p:cNvSpPr txBox="1"/>
          <p:nvPr/>
        </p:nvSpPr>
        <p:spPr>
          <a:xfrm>
            <a:off x="6825274" y="2016459"/>
            <a:ext cx="4640500" cy="3539430"/>
          </a:xfrm>
          <a:prstGeom prst="rect">
            <a:avLst/>
          </a:prstGeom>
          <a:noFill/>
        </p:spPr>
        <p:txBody>
          <a:bodyPr wrap="square">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b="1" dirty="0"/>
              <a:t>D (Debilidades): </a:t>
            </a:r>
            <a:r>
              <a:rPr lang="es-MX" sz="1400" dirty="0"/>
              <a:t>Aspectos internos de la organización que la limitan o ponen en desventaja frente a la competencia.</a:t>
            </a:r>
          </a:p>
          <a:p>
            <a:pPr algn="just"/>
            <a:r>
              <a:rPr lang="es-MX" sz="1400" b="1" dirty="0"/>
              <a:t>O (Oportunidades): </a:t>
            </a:r>
            <a:r>
              <a:rPr lang="es-MX" sz="1400" dirty="0"/>
              <a:t>Factores externos que podrían beneficiar a la organización o proyecto si se aprovechan adecuadamente.</a:t>
            </a:r>
          </a:p>
          <a:p>
            <a:pPr algn="just"/>
            <a:r>
              <a:rPr lang="es-MX" sz="1400" b="1" dirty="0"/>
              <a:t>F (Fortalezas): </a:t>
            </a:r>
            <a:r>
              <a:rPr lang="es-MX" sz="1400" dirty="0"/>
              <a:t>Capacidades internas que permiten a la organización destacar o superar a la competencia.</a:t>
            </a:r>
          </a:p>
          <a:p>
            <a:pPr algn="just"/>
            <a:r>
              <a:rPr lang="es-MX" sz="1400" b="1" dirty="0"/>
              <a:t>A (Amenazas): </a:t>
            </a:r>
            <a:r>
              <a:rPr lang="es-MX" sz="1400" dirty="0"/>
              <a:t>Factores externos que representan riesgos o desafíos que podrían afectar negativamente el desempeño de la organización.</a:t>
            </a:r>
            <a:endParaRPr lang="es-CO" sz="1400" dirty="0"/>
          </a:p>
        </p:txBody>
      </p:sp>
    </p:spTree>
    <p:extLst>
      <p:ext uri="{BB962C8B-B14F-4D97-AF65-F5344CB8AC3E}">
        <p14:creationId xmlns:p14="http://schemas.microsoft.com/office/powerpoint/2010/main" val="12908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E4B5-257D-D97F-5179-80BC06DABB8F}"/>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08C8066-5101-3E1A-4190-B4BD1EB1D1C9}"/>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65AAE9E9-57C7-8B68-ECD6-2BF2A4D1F91A}"/>
              </a:ext>
            </a:extLst>
          </p:cNvPr>
          <p:cNvSpPr txBox="1"/>
          <p:nvPr/>
        </p:nvSpPr>
        <p:spPr>
          <a:xfrm>
            <a:off x="7153980" y="2942812"/>
            <a:ext cx="4640500" cy="738664"/>
          </a:xfrm>
          <a:prstGeom prst="rect">
            <a:avLst/>
          </a:prstGeom>
          <a:noFill/>
        </p:spPr>
        <p:txBody>
          <a:bodyPr wrap="square" lIns="91440" tIns="45720" rIns="91440" bIns="45720" anchor="t">
            <a:spAutoFit/>
          </a:bodyPr>
          <a:lstStyle/>
          <a:p>
            <a:pPr algn="just"/>
            <a:r>
              <a:rPr lang="es-MX" sz="1400" dirty="0"/>
              <a:t>Analizar nuestra matriz DOFA nos permite visualizar la situación interna y externa de nuestra empresa, frente a los riesgos que llegar a detectar.</a:t>
            </a:r>
          </a:p>
        </p:txBody>
      </p:sp>
      <p:pic>
        <p:nvPicPr>
          <p:cNvPr id="3" name="Picture 2">
            <a:extLst>
              <a:ext uri="{FF2B5EF4-FFF2-40B4-BE49-F238E27FC236}">
                <a16:creationId xmlns:a16="http://schemas.microsoft.com/office/drawing/2014/main" id="{380AAFC3-E70A-477C-484F-BB5F4ED99FD4}"/>
              </a:ext>
            </a:extLst>
          </p:cNvPr>
          <p:cNvPicPr>
            <a:picLocks noChangeAspect="1"/>
          </p:cNvPicPr>
          <p:nvPr/>
        </p:nvPicPr>
        <p:blipFill>
          <a:blip r:embed="rId2"/>
          <a:stretch>
            <a:fillRect/>
          </a:stretch>
        </p:blipFill>
        <p:spPr>
          <a:xfrm>
            <a:off x="396352" y="1164956"/>
            <a:ext cx="6207362" cy="5238427"/>
          </a:xfrm>
          <a:prstGeom prst="rect">
            <a:avLst/>
          </a:prstGeom>
        </p:spPr>
      </p:pic>
    </p:spTree>
    <p:extLst>
      <p:ext uri="{BB962C8B-B14F-4D97-AF65-F5344CB8AC3E}">
        <p14:creationId xmlns:p14="http://schemas.microsoft.com/office/powerpoint/2010/main" val="346835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FCAC-F7DB-4E98-07EF-410E8A484A4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F0136EA-4CB5-4EA6-A2DD-3B71F8AEE1BC}"/>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8417D19E-42E7-B2CF-7FC2-75E7B72D0AD3}"/>
              </a:ext>
            </a:extLst>
          </p:cNvPr>
          <p:cNvSpPr txBox="1"/>
          <p:nvPr/>
        </p:nvSpPr>
        <p:spPr>
          <a:xfrm>
            <a:off x="490215" y="2315282"/>
            <a:ext cx="4640500" cy="2677656"/>
          </a:xfrm>
          <a:prstGeom prst="rect">
            <a:avLst/>
          </a:prstGeom>
          <a:noFill/>
        </p:spPr>
        <p:txBody>
          <a:bodyPr wrap="square" lIns="91440" tIns="45720" rIns="91440" bIns="45720" anchor="t">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dirty="0"/>
              <a:t>Existen cuatro (04) tipos de estrategias que podemos implementar para analizar nuestra matriz DOFA</a:t>
            </a:r>
          </a:p>
          <a:p>
            <a:pPr algn="just"/>
            <a:endParaRPr lang="es-MX" sz="1400" dirty="0"/>
          </a:p>
          <a:p>
            <a:pPr marL="342900" indent="-342900" algn="just">
              <a:buAutoNum type="arabicPeriod"/>
            </a:pPr>
            <a:r>
              <a:rPr lang="es-MX" sz="1400"/>
              <a:t>Estrategias Ofensivas</a:t>
            </a:r>
            <a:endParaRPr lang="es-MX" sz="1400" dirty="0"/>
          </a:p>
          <a:p>
            <a:pPr marL="342900" indent="-342900" algn="just">
              <a:buAutoNum type="arabicPeriod"/>
            </a:pPr>
            <a:r>
              <a:rPr lang="es-MX" sz="1400"/>
              <a:t>Estrategias Defensivas</a:t>
            </a:r>
          </a:p>
          <a:p>
            <a:pPr marL="342900" indent="-342900" algn="just">
              <a:buAutoNum type="arabicPeriod"/>
            </a:pPr>
            <a:r>
              <a:rPr lang="es-MX" sz="1400"/>
              <a:t>Estrategias Reorientación</a:t>
            </a:r>
          </a:p>
          <a:p>
            <a:pPr marL="342900" indent="-342900" algn="just">
              <a:buAutoNum type="arabicPeriod"/>
            </a:pPr>
            <a:r>
              <a:rPr lang="es-MX" sz="1400"/>
              <a:t>Estrategias Supervivencia</a:t>
            </a:r>
            <a:endParaRPr lang="es-MX" sz="1400" dirty="0"/>
          </a:p>
        </p:txBody>
      </p:sp>
      <p:pic>
        <p:nvPicPr>
          <p:cNvPr id="2" name="Picture 1">
            <a:extLst>
              <a:ext uri="{FF2B5EF4-FFF2-40B4-BE49-F238E27FC236}">
                <a16:creationId xmlns:a16="http://schemas.microsoft.com/office/drawing/2014/main" id="{4B35218C-2F1C-F12B-95CD-74A5AD93056A}"/>
              </a:ext>
            </a:extLst>
          </p:cNvPr>
          <p:cNvPicPr>
            <a:picLocks noChangeAspect="1"/>
          </p:cNvPicPr>
          <p:nvPr/>
        </p:nvPicPr>
        <p:blipFill>
          <a:blip r:embed="rId2"/>
          <a:stretch>
            <a:fillRect/>
          </a:stretch>
        </p:blipFill>
        <p:spPr>
          <a:xfrm>
            <a:off x="5687608" y="1192659"/>
            <a:ext cx="6335058" cy="4915936"/>
          </a:xfrm>
          <a:prstGeom prst="rect">
            <a:avLst/>
          </a:prstGeom>
        </p:spPr>
      </p:pic>
    </p:spTree>
    <p:extLst>
      <p:ext uri="{BB962C8B-B14F-4D97-AF65-F5344CB8AC3E}">
        <p14:creationId xmlns:p14="http://schemas.microsoft.com/office/powerpoint/2010/main" val="3367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7B9B005-5B3C-DECF-87B4-4F06FFFFD139}"/>
              </a:ext>
            </a:extLst>
          </p:cNvPr>
          <p:cNvSpPr>
            <a:spLocks noGrp="1"/>
          </p:cNvSpPr>
          <p:nvPr>
            <p:ph type="title"/>
          </p:nvPr>
        </p:nvSpPr>
        <p:spPr>
          <a:xfrm>
            <a:off x="1187260" y="346837"/>
            <a:ext cx="5506148" cy="777875"/>
          </a:xfrm>
        </p:spPr>
        <p:txBody>
          <a:bodyPr/>
          <a:lstStyle/>
          <a:p>
            <a:r>
              <a:rPr lang="en-US" dirty="0"/>
              <a:t>MATRIZ RACI</a:t>
            </a:r>
          </a:p>
        </p:txBody>
      </p:sp>
      <p:pic>
        <p:nvPicPr>
          <p:cNvPr id="6" name="Imagen 5">
            <a:extLst>
              <a:ext uri="{FF2B5EF4-FFF2-40B4-BE49-F238E27FC236}">
                <a16:creationId xmlns:a16="http://schemas.microsoft.com/office/drawing/2014/main" id="{229D07BC-4605-47B1-AF30-6C538B02D85C}"/>
              </a:ext>
            </a:extLst>
          </p:cNvPr>
          <p:cNvPicPr>
            <a:picLocks noChangeAspect="1"/>
          </p:cNvPicPr>
          <p:nvPr/>
        </p:nvPicPr>
        <p:blipFill>
          <a:blip r:embed="rId2"/>
          <a:srcRect l="-314" t="5547" r="-468" b="10"/>
          <a:stretch/>
        </p:blipFill>
        <p:spPr>
          <a:xfrm>
            <a:off x="547180" y="1256982"/>
            <a:ext cx="11120564" cy="4951794"/>
          </a:xfrm>
          <a:prstGeom prst="rect">
            <a:avLst/>
          </a:prstGeom>
          <a:noFill/>
          <a:ln>
            <a:solidFill>
              <a:schemeClr val="tx1"/>
            </a:solidFill>
          </a:ln>
        </p:spPr>
      </p:pic>
    </p:spTree>
    <p:extLst>
      <p:ext uri="{BB962C8B-B14F-4D97-AF65-F5344CB8AC3E}">
        <p14:creationId xmlns:p14="http://schemas.microsoft.com/office/powerpoint/2010/main" val="112241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C7778-5944-4309-E5EE-259A482CE80A}"/>
              </a:ext>
            </a:extLst>
          </p:cNvPr>
          <p:cNvSpPr>
            <a:spLocks noGrp="1"/>
          </p:cNvSpPr>
          <p:nvPr>
            <p:ph type="title"/>
          </p:nvPr>
        </p:nvSpPr>
        <p:spPr>
          <a:xfrm>
            <a:off x="1761744" y="238602"/>
            <a:ext cx="5553456" cy="750443"/>
          </a:xfrm>
        </p:spPr>
        <p:txBody>
          <a:bodyPr vert="horz" lIns="91440" tIns="45720" rIns="91440" bIns="45720" rtlCol="0" anchor="ctr">
            <a:normAutofit/>
          </a:bodyPr>
          <a:lstStyle/>
          <a:p>
            <a:r>
              <a:rPr lang="es-CO" dirty="0"/>
              <a:t>DOMINIOS CLAVE</a:t>
            </a:r>
          </a:p>
        </p:txBody>
      </p:sp>
      <p:pic>
        <p:nvPicPr>
          <p:cNvPr id="8" name="Imagen 7">
            <a:extLst>
              <a:ext uri="{FF2B5EF4-FFF2-40B4-BE49-F238E27FC236}">
                <a16:creationId xmlns:a16="http://schemas.microsoft.com/office/drawing/2014/main" id="{12AE5638-D7F1-E711-03B6-D9BBA4CD53AA}"/>
              </a:ext>
            </a:extLst>
          </p:cNvPr>
          <p:cNvPicPr>
            <a:picLocks noChangeAspect="1"/>
          </p:cNvPicPr>
          <p:nvPr/>
        </p:nvPicPr>
        <p:blipFill>
          <a:blip r:embed="rId2"/>
          <a:srcRect l="16573" t="8142" r="16022" b="15004"/>
          <a:stretch/>
        </p:blipFill>
        <p:spPr>
          <a:xfrm>
            <a:off x="599636" y="1956816"/>
            <a:ext cx="5332254" cy="3419856"/>
          </a:xfrm>
          <a:prstGeom prst="rect">
            <a:avLst/>
          </a:prstGeom>
          <a:noFill/>
        </p:spPr>
      </p:pic>
      <p:sp>
        <p:nvSpPr>
          <p:cNvPr id="7" name="CuadroTexto 6">
            <a:extLst>
              <a:ext uri="{FF2B5EF4-FFF2-40B4-BE49-F238E27FC236}">
                <a16:creationId xmlns:a16="http://schemas.microsoft.com/office/drawing/2014/main" id="{8CA8238D-8753-5E98-40B1-44454BB51676}"/>
              </a:ext>
            </a:extLst>
          </p:cNvPr>
          <p:cNvSpPr txBox="1"/>
          <p:nvPr/>
        </p:nvSpPr>
        <p:spPr>
          <a:xfrm>
            <a:off x="6624587" y="1697138"/>
            <a:ext cx="5181600" cy="3807550"/>
          </a:xfrm>
          <a:prstGeom prst="rect">
            <a:avLst/>
          </a:prstGeom>
        </p:spPr>
        <p:txBody>
          <a:bodyPr vert="horz" lIns="91440" tIns="45720" rIns="91440" bIns="45720" rtlCol="0">
            <a:normAutofit/>
          </a:bodyPr>
          <a:lstStyle/>
          <a:p>
            <a:pPr algn="just">
              <a:lnSpc>
                <a:spcPct val="90000"/>
              </a:lnSpc>
              <a:spcBef>
                <a:spcPts val="1000"/>
              </a:spcBef>
            </a:pPr>
            <a:r>
              <a:rPr lang="es-CO" noProof="0" dirty="0">
                <a:latin typeface="Calibri" panose="020F0502020204030204" pitchFamily="34" charset="0"/>
                <a:cs typeface="Calibri" panose="020F0502020204030204" pitchFamily="34" charset="0"/>
              </a:rPr>
              <a:t>Los </a:t>
            </a:r>
            <a:r>
              <a:rPr lang="es-CO" b="1" noProof="0" dirty="0">
                <a:latin typeface="Calibri" panose="020F0502020204030204" pitchFamily="34" charset="0"/>
                <a:cs typeface="Calibri" panose="020F0502020204030204" pitchFamily="34" charset="0"/>
              </a:rPr>
              <a:t>dominios clave</a:t>
            </a:r>
            <a:r>
              <a:rPr lang="es-CO" noProof="0" dirty="0">
                <a:latin typeface="Calibri" panose="020F0502020204030204" pitchFamily="34" charset="0"/>
                <a:cs typeface="Calibri" panose="020F0502020204030204" pitchFamily="34" charset="0"/>
              </a:rPr>
              <a:t> en un </a:t>
            </a:r>
            <a:r>
              <a:rPr lang="es-CO" b="1" noProof="0" dirty="0">
                <a:latin typeface="Calibri" panose="020F0502020204030204" pitchFamily="34" charset="0"/>
                <a:cs typeface="Calibri" panose="020F0502020204030204" pitchFamily="34" charset="0"/>
              </a:rPr>
              <a:t>SGSI</a:t>
            </a:r>
            <a:r>
              <a:rPr lang="es-CO" noProof="0" dirty="0">
                <a:latin typeface="Calibri" panose="020F0502020204030204" pitchFamily="34" charset="0"/>
                <a:cs typeface="Calibri" panose="020F0502020204030204" pitchFamily="34" charset="0"/>
              </a:rPr>
              <a:t> (Sistema de Gestión de la Seguridad de la Información) son áreas específicas que abordan distintos aspectos de la seguridad de la información dentro de una organización. Estos dominios forman parte de marcos de referencia como la </a:t>
            </a:r>
            <a:r>
              <a:rPr lang="es-CO" b="1" noProof="0" dirty="0">
                <a:latin typeface="Calibri" panose="020F0502020204030204" pitchFamily="34" charset="0"/>
                <a:cs typeface="Calibri" panose="020F0502020204030204" pitchFamily="34" charset="0"/>
              </a:rPr>
              <a:t>ISO 27001</a:t>
            </a:r>
            <a:r>
              <a:rPr lang="es-CO" noProof="0" dirty="0">
                <a:latin typeface="Calibri" panose="020F0502020204030204" pitchFamily="34" charset="0"/>
                <a:cs typeface="Calibri" panose="020F0502020204030204" pitchFamily="34" charset="0"/>
              </a:rPr>
              <a:t>, que es un estándar internacional ampliamente utilizado para establecer, implementar, mantener y mejorar un SGSI.</a:t>
            </a:r>
          </a:p>
          <a:p>
            <a:pPr marL="228600" indent="-228600">
              <a:lnSpc>
                <a:spcPct val="90000"/>
              </a:lnSpc>
              <a:spcBef>
                <a:spcPts val="10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ORGANIZACIONALES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PARA EL PERSONAL</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FISÍCOS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TECNOLÓGICOS</a:t>
            </a:r>
          </a:p>
        </p:txBody>
      </p:sp>
    </p:spTree>
    <p:extLst>
      <p:ext uri="{BB962C8B-B14F-4D97-AF65-F5344CB8AC3E}">
        <p14:creationId xmlns:p14="http://schemas.microsoft.com/office/powerpoint/2010/main" val="19064701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2411</TotalTime>
  <Words>778</Words>
  <Application>Microsoft Office PowerPoint</Application>
  <PresentationFormat>Widescreen</PresentationFormat>
  <Paragraphs>79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Aptos Narrow</vt:lpstr>
      <vt:lpstr>Arial</vt:lpstr>
      <vt:lpstr>Calibri</vt:lpstr>
      <vt:lpstr>Lato</vt:lpstr>
      <vt:lpstr>Tema de Office</vt:lpstr>
      <vt:lpstr>SISTEMA DE GESTIÓN DE SEGURIDAD DE LA INFORMACIÓN</vt:lpstr>
      <vt:lpstr>PowerPoint Presentation</vt:lpstr>
      <vt:lpstr>PowerPoint Presentation</vt:lpstr>
      <vt:lpstr>MINISTERIO DE MINAS Y ENERGÍA</vt:lpstr>
      <vt:lpstr>ANALISÍS MATRIZ D-O-F-A</vt:lpstr>
      <vt:lpstr>ANALISÍS MATRIZ D-O-F-A</vt:lpstr>
      <vt:lpstr>ANALISÍS MATRIZ D-O-F-A</vt:lpstr>
      <vt:lpstr>MATRIZ RACI</vt:lpstr>
      <vt:lpstr>DOMINIOS CLAVE</vt:lpstr>
      <vt:lpstr>ISO 27001:2022</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Raúl Andrés Garay Torres</cp:lastModifiedBy>
  <cp:revision>189</cp:revision>
  <dcterms:created xsi:type="dcterms:W3CDTF">2024-12-23T18:19:30Z</dcterms:created>
  <dcterms:modified xsi:type="dcterms:W3CDTF">2025-02-01T13:23:59Z</dcterms:modified>
</cp:coreProperties>
</file>